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ink/ink1.xml" ContentType="application/inkml+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6" r:id="rId2"/>
    <p:sldMasterId id="2147483699" r:id="rId3"/>
    <p:sldMasterId id="2147483702" r:id="rId4"/>
  </p:sldMasterIdLst>
  <p:notesMasterIdLst>
    <p:notesMasterId r:id="rId33"/>
  </p:notesMasterIdLst>
  <p:sldIdLst>
    <p:sldId id="529" r:id="rId5"/>
    <p:sldId id="689" r:id="rId6"/>
    <p:sldId id="325" r:id="rId7"/>
    <p:sldId id="843" r:id="rId8"/>
    <p:sldId id="510" r:id="rId9"/>
    <p:sldId id="835" r:id="rId10"/>
    <p:sldId id="867" r:id="rId11"/>
    <p:sldId id="832" r:id="rId12"/>
    <p:sldId id="865" r:id="rId13"/>
    <p:sldId id="830" r:id="rId14"/>
    <p:sldId id="864" r:id="rId15"/>
    <p:sldId id="831" r:id="rId16"/>
    <p:sldId id="795" r:id="rId17"/>
    <p:sldId id="863" r:id="rId18"/>
    <p:sldId id="258" r:id="rId19"/>
    <p:sldId id="672" r:id="rId20"/>
    <p:sldId id="871" r:id="rId21"/>
    <p:sldId id="735" r:id="rId22"/>
    <p:sldId id="866" r:id="rId23"/>
    <p:sldId id="842" r:id="rId24"/>
    <p:sldId id="870" r:id="rId25"/>
    <p:sldId id="868" r:id="rId26"/>
    <p:sldId id="790" r:id="rId27"/>
    <p:sldId id="838" r:id="rId28"/>
    <p:sldId id="512" r:id="rId29"/>
    <p:sldId id="725" r:id="rId30"/>
    <p:sldId id="847" r:id="rId31"/>
    <p:sldId id="859"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A7CE"/>
    <a:srgbClr val="967E76"/>
    <a:srgbClr val="C8DBBE"/>
    <a:srgbClr val="D78014"/>
    <a:srgbClr val="6C8A73"/>
    <a:srgbClr val="BE5A83"/>
    <a:srgbClr val="6D8B74"/>
    <a:srgbClr val="F7A4A4"/>
    <a:srgbClr val="CA8939"/>
    <a:srgbClr val="E287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5CBEB75-70E2-4497-B3DC-DC3A209171A1}" v="21" dt="2025-08-19T11:09:52.86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31"/>
    <p:restoredTop sz="94643"/>
  </p:normalViewPr>
  <p:slideViewPr>
    <p:cSldViewPr snapToGrid="0">
      <p:cViewPr varScale="1">
        <p:scale>
          <a:sx n="105" d="100"/>
          <a:sy n="105" d="100"/>
        </p:scale>
        <p:origin x="522" y="96"/>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DB6903C-23E8-425C-B0D2-9F38FF5657E0}" type="doc">
      <dgm:prSet loTypeId="urn:microsoft.com/office/officeart/2005/8/layout/vList2" loCatId="list" qsTypeId="urn:microsoft.com/office/officeart/2005/8/quickstyle/simple4" qsCatId="simple" csTypeId="urn:microsoft.com/office/officeart/2005/8/colors/accent6_2" csCatId="accent6" phldr="1"/>
      <dgm:spPr/>
      <dgm:t>
        <a:bodyPr/>
        <a:lstStyle/>
        <a:p>
          <a:endParaRPr lang="en-IE"/>
        </a:p>
      </dgm:t>
    </dgm:pt>
    <dgm:pt modelId="{6F4066B3-A3E5-48F9-BD5E-09B3DBB3354A}">
      <dgm:prSet/>
      <dgm:spPr/>
      <dgm:t>
        <a:bodyPr/>
        <a:lstStyle/>
        <a:p>
          <a:r>
            <a:rPr lang="en-GB" b="1" dirty="0"/>
            <a:t>Jesus  the Teacher</a:t>
          </a:r>
          <a:endParaRPr lang="en-IE" dirty="0"/>
        </a:p>
      </dgm:t>
    </dgm:pt>
    <dgm:pt modelId="{4FFF85A8-EEF3-4057-8DE0-25756A00DD79}" type="parTrans" cxnId="{01316679-7345-4F61-B5D6-DA6271DB4A7B}">
      <dgm:prSet/>
      <dgm:spPr/>
      <dgm:t>
        <a:bodyPr/>
        <a:lstStyle/>
        <a:p>
          <a:endParaRPr lang="en-IE"/>
        </a:p>
      </dgm:t>
    </dgm:pt>
    <dgm:pt modelId="{2EF54988-CADE-4A9E-9E7F-68BDE496F08F}" type="sibTrans" cxnId="{01316679-7345-4F61-B5D6-DA6271DB4A7B}">
      <dgm:prSet/>
      <dgm:spPr/>
      <dgm:t>
        <a:bodyPr/>
        <a:lstStyle/>
        <a:p>
          <a:endParaRPr lang="en-IE"/>
        </a:p>
      </dgm:t>
    </dgm:pt>
    <dgm:pt modelId="{52695844-135A-401B-BE34-5D89B4057C23}" type="pres">
      <dgm:prSet presAssocID="{FDB6903C-23E8-425C-B0D2-9F38FF5657E0}" presName="linear" presStyleCnt="0">
        <dgm:presLayoutVars>
          <dgm:animLvl val="lvl"/>
          <dgm:resizeHandles val="exact"/>
        </dgm:presLayoutVars>
      </dgm:prSet>
      <dgm:spPr/>
    </dgm:pt>
    <dgm:pt modelId="{D362094E-67A0-4873-8E50-8E926737E000}" type="pres">
      <dgm:prSet presAssocID="{6F4066B3-A3E5-48F9-BD5E-09B3DBB3354A}" presName="parentText" presStyleLbl="node1" presStyleIdx="0" presStyleCnt="1">
        <dgm:presLayoutVars>
          <dgm:chMax val="0"/>
          <dgm:bulletEnabled val="1"/>
        </dgm:presLayoutVars>
      </dgm:prSet>
      <dgm:spPr/>
    </dgm:pt>
  </dgm:ptLst>
  <dgm:cxnLst>
    <dgm:cxn modelId="{C79FBC1B-B474-44C1-A056-5353B10D9D52}" type="presOf" srcId="{FDB6903C-23E8-425C-B0D2-9F38FF5657E0}" destId="{52695844-135A-401B-BE34-5D89B4057C23}" srcOrd="0" destOrd="0" presId="urn:microsoft.com/office/officeart/2005/8/layout/vList2"/>
    <dgm:cxn modelId="{3E340D24-400B-42BD-ACFB-68CC491FA30E}" type="presOf" srcId="{6F4066B3-A3E5-48F9-BD5E-09B3DBB3354A}" destId="{D362094E-67A0-4873-8E50-8E926737E000}" srcOrd="0" destOrd="0" presId="urn:microsoft.com/office/officeart/2005/8/layout/vList2"/>
    <dgm:cxn modelId="{01316679-7345-4F61-B5D6-DA6271DB4A7B}" srcId="{FDB6903C-23E8-425C-B0D2-9F38FF5657E0}" destId="{6F4066B3-A3E5-48F9-BD5E-09B3DBB3354A}" srcOrd="0" destOrd="0" parTransId="{4FFF85A8-EEF3-4057-8DE0-25756A00DD79}" sibTransId="{2EF54988-CADE-4A9E-9E7F-68BDE496F08F}"/>
    <dgm:cxn modelId="{71A30064-50CB-44F3-80B6-0B03A82C86E5}" type="presParOf" srcId="{52695844-135A-401B-BE34-5D89B4057C23}" destId="{D362094E-67A0-4873-8E50-8E926737E000}" srcOrd="0" destOrd="0" presId="urn:microsoft.com/office/officeart/2005/8/layout/vList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85A3CD8-1920-4FDE-91E3-661C881C1F7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E"/>
        </a:p>
      </dgm:t>
    </dgm:pt>
    <dgm:pt modelId="{4D484AA7-454D-4D7E-B48A-A1AE072F7644}">
      <dgm:prSet custT="1"/>
      <dgm:spPr>
        <a:xfrm>
          <a:off x="0" y="1171"/>
          <a:ext cx="4534946" cy="1198026"/>
        </a:xfrm>
        <a:prstGeom prst="roundRect">
          <a:avLst/>
        </a:prstGeom>
        <a:solidFill>
          <a:schemeClr val="accent2"/>
        </a:solidFill>
        <a:ln w="12700" cap="flat" cmpd="sng" algn="ctr">
          <a:solidFill>
            <a:sysClr val="window" lastClr="FFFFFF">
              <a:hueOff val="0"/>
              <a:satOff val="0"/>
              <a:lumOff val="0"/>
              <a:alphaOff val="0"/>
            </a:sysClr>
          </a:solidFill>
          <a:prstDash val="solid"/>
          <a:miter lim="800000"/>
        </a:ln>
        <a:effectLst/>
      </dgm:spPr>
      <dgm:t>
        <a:bodyPr/>
        <a:lstStyle/>
        <a:p>
          <a:pPr>
            <a:buNone/>
          </a:pPr>
          <a:endParaRPr lang="en-GB" sz="3600" b="1" dirty="0">
            <a:solidFill>
              <a:sysClr val="window" lastClr="FFFFFF"/>
            </a:solidFill>
            <a:latin typeface="Calibri" panose="020F0502020204030204"/>
            <a:ea typeface="+mn-ea"/>
            <a:cs typeface="+mn-cs"/>
          </a:endParaRPr>
        </a:p>
      </dgm:t>
    </dgm:pt>
    <dgm:pt modelId="{F41E6C75-CA63-4E15-8B59-B21B4E685D59}" type="parTrans" cxnId="{595DCF43-4A03-4DA8-B0CF-B06F14B86C43}">
      <dgm:prSet/>
      <dgm:spPr/>
      <dgm:t>
        <a:bodyPr/>
        <a:lstStyle/>
        <a:p>
          <a:endParaRPr lang="en-IE"/>
        </a:p>
      </dgm:t>
    </dgm:pt>
    <dgm:pt modelId="{5F3E51BC-CA67-4E91-9042-57E360037E84}" type="sibTrans" cxnId="{595DCF43-4A03-4DA8-B0CF-B06F14B86C43}">
      <dgm:prSet/>
      <dgm:spPr/>
      <dgm:t>
        <a:bodyPr/>
        <a:lstStyle/>
        <a:p>
          <a:endParaRPr lang="en-IE"/>
        </a:p>
      </dgm:t>
    </dgm:pt>
    <dgm:pt modelId="{0674FF4B-66B2-4588-8D31-2EF5C8942236}" type="pres">
      <dgm:prSet presAssocID="{B85A3CD8-1920-4FDE-91E3-661C881C1F79}" presName="linear" presStyleCnt="0">
        <dgm:presLayoutVars>
          <dgm:animLvl val="lvl"/>
          <dgm:resizeHandles val="exact"/>
        </dgm:presLayoutVars>
      </dgm:prSet>
      <dgm:spPr/>
    </dgm:pt>
    <dgm:pt modelId="{8EF62D4E-CF5C-4090-9393-29B091DB6689}" type="pres">
      <dgm:prSet presAssocID="{4D484AA7-454D-4D7E-B48A-A1AE072F7644}" presName="parentText" presStyleLbl="node1" presStyleIdx="0" presStyleCnt="1" custScaleY="435460" custLinFactNeighborX="807" custLinFactNeighborY="-22529">
        <dgm:presLayoutVars>
          <dgm:chMax val="0"/>
          <dgm:bulletEnabled val="1"/>
        </dgm:presLayoutVars>
      </dgm:prSet>
      <dgm:spPr/>
    </dgm:pt>
  </dgm:ptLst>
  <dgm:cxnLst>
    <dgm:cxn modelId="{0E155206-CC2C-44BB-8B3D-48E04F8B4B61}" type="presOf" srcId="{4D484AA7-454D-4D7E-B48A-A1AE072F7644}" destId="{8EF62D4E-CF5C-4090-9393-29B091DB6689}" srcOrd="0" destOrd="0" presId="urn:microsoft.com/office/officeart/2005/8/layout/vList2"/>
    <dgm:cxn modelId="{595DCF43-4A03-4DA8-B0CF-B06F14B86C43}" srcId="{B85A3CD8-1920-4FDE-91E3-661C881C1F79}" destId="{4D484AA7-454D-4D7E-B48A-A1AE072F7644}" srcOrd="0" destOrd="0" parTransId="{F41E6C75-CA63-4E15-8B59-B21B4E685D59}" sibTransId="{5F3E51BC-CA67-4E91-9042-57E360037E84}"/>
    <dgm:cxn modelId="{18EE4E82-42D3-41DE-BCF1-7A3B424EFB21}" type="presOf" srcId="{B85A3CD8-1920-4FDE-91E3-661C881C1F79}" destId="{0674FF4B-66B2-4588-8D31-2EF5C8942236}" srcOrd="0" destOrd="0" presId="urn:microsoft.com/office/officeart/2005/8/layout/vList2"/>
    <dgm:cxn modelId="{B52760B8-A69C-4F06-96A0-4AB2811D2E81}" type="presParOf" srcId="{0674FF4B-66B2-4588-8D31-2EF5C8942236}" destId="{8EF62D4E-CF5C-4090-9393-29B091DB6689}" srcOrd="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108C70-4698-4E1E-9787-9AC0526D59E9}" type="doc">
      <dgm:prSet loTypeId="urn:microsoft.com/office/officeart/2005/8/layout/hierarchy4" loCatId="list" qsTypeId="urn:microsoft.com/office/officeart/2005/8/quickstyle/simple1" qsCatId="simple" csTypeId="urn:microsoft.com/office/officeart/2005/8/colors/accent1_2" csCatId="accent1" phldr="1"/>
      <dgm:spPr/>
      <dgm:t>
        <a:bodyPr/>
        <a:lstStyle/>
        <a:p>
          <a:endParaRPr lang="en-IE"/>
        </a:p>
      </dgm:t>
    </dgm:pt>
    <dgm:pt modelId="{F5FAE5D5-E4EF-498F-9B09-E414E928D63C}">
      <dgm:prSet/>
      <dgm:spPr/>
      <dgm:t>
        <a:bodyPr/>
        <a:lstStyle/>
        <a:p>
          <a:r>
            <a:rPr lang="en-IE" dirty="0"/>
            <a:t>. Your new school is really looking forward to working with you and your family to make sure that you have an amazing 6 years during which you will :- </a:t>
          </a:r>
        </a:p>
      </dgm:t>
    </dgm:pt>
    <dgm:pt modelId="{0E7B5D5B-1B51-4DE7-A7EC-124CC7B20AD4}" type="parTrans" cxnId="{254CFE4F-8D5B-40CE-AEE8-B1D2281AE009}">
      <dgm:prSet/>
      <dgm:spPr/>
      <dgm:t>
        <a:bodyPr/>
        <a:lstStyle/>
        <a:p>
          <a:endParaRPr lang="en-IE"/>
        </a:p>
      </dgm:t>
    </dgm:pt>
    <dgm:pt modelId="{D0A15A51-4925-43BF-AA1E-B2497C41C7BA}" type="sibTrans" cxnId="{254CFE4F-8D5B-40CE-AEE8-B1D2281AE009}">
      <dgm:prSet/>
      <dgm:spPr/>
      <dgm:t>
        <a:bodyPr/>
        <a:lstStyle/>
        <a:p>
          <a:endParaRPr lang="en-IE"/>
        </a:p>
      </dgm:t>
    </dgm:pt>
    <dgm:pt modelId="{6A249127-4A9B-4F9D-9484-8DBE883F8092}" type="pres">
      <dgm:prSet presAssocID="{B3108C70-4698-4E1E-9787-9AC0526D59E9}" presName="Name0" presStyleCnt="0">
        <dgm:presLayoutVars>
          <dgm:chPref val="1"/>
          <dgm:dir/>
          <dgm:animOne val="branch"/>
          <dgm:animLvl val="lvl"/>
          <dgm:resizeHandles/>
        </dgm:presLayoutVars>
      </dgm:prSet>
      <dgm:spPr/>
    </dgm:pt>
    <dgm:pt modelId="{B842B5F0-CD69-4208-A712-7A01AF11057E}" type="pres">
      <dgm:prSet presAssocID="{F5FAE5D5-E4EF-498F-9B09-E414E928D63C}" presName="vertOne" presStyleCnt="0"/>
      <dgm:spPr/>
    </dgm:pt>
    <dgm:pt modelId="{569BD377-01F4-4188-B171-0F80481AA7C1}" type="pres">
      <dgm:prSet presAssocID="{F5FAE5D5-E4EF-498F-9B09-E414E928D63C}" presName="txOne" presStyleLbl="node0" presStyleIdx="0" presStyleCnt="1">
        <dgm:presLayoutVars>
          <dgm:chPref val="3"/>
        </dgm:presLayoutVars>
      </dgm:prSet>
      <dgm:spPr/>
    </dgm:pt>
    <dgm:pt modelId="{E9684CD9-FB73-4829-8530-62FAA89B6075}" type="pres">
      <dgm:prSet presAssocID="{F5FAE5D5-E4EF-498F-9B09-E414E928D63C}" presName="horzOne" presStyleCnt="0"/>
      <dgm:spPr/>
    </dgm:pt>
  </dgm:ptLst>
  <dgm:cxnLst>
    <dgm:cxn modelId="{254CFE4F-8D5B-40CE-AEE8-B1D2281AE009}" srcId="{B3108C70-4698-4E1E-9787-9AC0526D59E9}" destId="{F5FAE5D5-E4EF-498F-9B09-E414E928D63C}" srcOrd="0" destOrd="0" parTransId="{0E7B5D5B-1B51-4DE7-A7EC-124CC7B20AD4}" sibTransId="{D0A15A51-4925-43BF-AA1E-B2497C41C7BA}"/>
    <dgm:cxn modelId="{D1D439A8-FFDA-40E9-882A-24977EF01B89}" type="presOf" srcId="{F5FAE5D5-E4EF-498F-9B09-E414E928D63C}" destId="{569BD377-01F4-4188-B171-0F80481AA7C1}" srcOrd="0" destOrd="0" presId="urn:microsoft.com/office/officeart/2005/8/layout/hierarchy4"/>
    <dgm:cxn modelId="{B5FB99D5-75B7-4C05-98F8-BDB5ECD41E1E}" type="presOf" srcId="{B3108C70-4698-4E1E-9787-9AC0526D59E9}" destId="{6A249127-4A9B-4F9D-9484-8DBE883F8092}" srcOrd="0" destOrd="0" presId="urn:microsoft.com/office/officeart/2005/8/layout/hierarchy4"/>
    <dgm:cxn modelId="{91F8B920-F76D-48B3-A826-1393CB655E2D}" type="presParOf" srcId="{6A249127-4A9B-4F9D-9484-8DBE883F8092}" destId="{B842B5F0-CD69-4208-A712-7A01AF11057E}" srcOrd="0" destOrd="0" presId="urn:microsoft.com/office/officeart/2005/8/layout/hierarchy4"/>
    <dgm:cxn modelId="{B8FB7E60-925E-43DE-9E32-A4C958724807}" type="presParOf" srcId="{B842B5F0-CD69-4208-A712-7A01AF11057E}" destId="{569BD377-01F4-4188-B171-0F80481AA7C1}" srcOrd="0" destOrd="0" presId="urn:microsoft.com/office/officeart/2005/8/layout/hierarchy4"/>
    <dgm:cxn modelId="{0F41E909-E3FB-4B03-B6DB-F04E799A6EF5}" type="presParOf" srcId="{B842B5F0-CD69-4208-A712-7A01AF11057E}" destId="{E9684CD9-FB73-4829-8530-62FAA89B6075}" srcOrd="1" destOrd="0" presId="urn:microsoft.com/office/officeart/2005/8/layout/hierarchy4"/>
  </dgm:cxnLst>
  <dgm:bg/>
  <dgm:whole>
    <a:ln w="22225">
      <a:solidFill>
        <a:srgbClr val="703270"/>
      </a:solidFill>
    </a:ln>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9D97174-CE1D-4B86-A370-E83658060B1B}" type="doc">
      <dgm:prSet loTypeId="urn:microsoft.com/office/officeart/2009/3/layout/HorizontalOrganizationChart" loCatId="hierarchy" qsTypeId="urn:microsoft.com/office/officeart/2005/8/quickstyle/simple1" qsCatId="simple" csTypeId="urn:microsoft.com/office/officeart/2005/8/colors/accent2_2" csCatId="accent2" phldr="1"/>
      <dgm:spPr/>
      <dgm:t>
        <a:bodyPr/>
        <a:lstStyle/>
        <a:p>
          <a:endParaRPr lang="en-US"/>
        </a:p>
      </dgm:t>
    </dgm:pt>
    <dgm:pt modelId="{EEC99577-C745-4973-BBA7-A9F40F394382}">
      <dgm:prSet/>
      <dgm:spPr/>
      <dgm:t>
        <a:bodyPr/>
        <a:lstStyle/>
        <a:p>
          <a:r>
            <a:rPr lang="en-IE" b="1" i="0" baseline="0"/>
            <a:t>Our 5 Core Values</a:t>
          </a:r>
          <a:endParaRPr lang="en-US"/>
        </a:p>
      </dgm:t>
    </dgm:pt>
    <dgm:pt modelId="{D679FB46-7F8A-4D91-92C9-E8AD5F66071C}" type="parTrans" cxnId="{39478ECA-31F4-4017-9E0E-7A54B202E84E}">
      <dgm:prSet/>
      <dgm:spPr/>
      <dgm:t>
        <a:bodyPr/>
        <a:lstStyle/>
        <a:p>
          <a:endParaRPr lang="en-US"/>
        </a:p>
      </dgm:t>
    </dgm:pt>
    <dgm:pt modelId="{2D2BA5DE-F56C-4499-A2DF-F519FB6C6A53}" type="sibTrans" cxnId="{39478ECA-31F4-4017-9E0E-7A54B202E84E}">
      <dgm:prSet/>
      <dgm:spPr/>
      <dgm:t>
        <a:bodyPr/>
        <a:lstStyle/>
        <a:p>
          <a:endParaRPr lang="en-US"/>
        </a:p>
      </dgm:t>
    </dgm:pt>
    <dgm:pt modelId="{04C046E6-B74C-4E43-8F48-F73F236C74EC}">
      <dgm:prSet/>
      <dgm:spPr/>
      <dgm:t>
        <a:bodyPr/>
        <a:lstStyle/>
        <a:p>
          <a:r>
            <a:rPr lang="en-IE" b="0" i="0" baseline="0"/>
            <a:t>- </a:t>
          </a:r>
          <a:r>
            <a:rPr lang="en-IE" b="1" i="0" baseline="0"/>
            <a:t>Promoting Spiritual and Human Development</a:t>
          </a:r>
          <a:endParaRPr lang="en-US"/>
        </a:p>
      </dgm:t>
    </dgm:pt>
    <dgm:pt modelId="{F344A85E-31F4-4DDB-8D75-D6A52C3A1D8D}" type="parTrans" cxnId="{7F2D0C80-8489-4A13-A924-9B89BDF46374}">
      <dgm:prSet/>
      <dgm:spPr/>
      <dgm:t>
        <a:bodyPr/>
        <a:lstStyle/>
        <a:p>
          <a:endParaRPr lang="en-US"/>
        </a:p>
      </dgm:t>
    </dgm:pt>
    <dgm:pt modelId="{A6A6A62A-AA59-4D45-9E31-B3B8B6606072}" type="sibTrans" cxnId="{7F2D0C80-8489-4A13-A924-9B89BDF46374}">
      <dgm:prSet/>
      <dgm:spPr/>
      <dgm:t>
        <a:bodyPr/>
        <a:lstStyle/>
        <a:p>
          <a:endParaRPr lang="en-US"/>
        </a:p>
      </dgm:t>
    </dgm:pt>
    <dgm:pt modelId="{110FF00D-6E7A-4354-9AFF-6E955C1B4E86}">
      <dgm:prSet/>
      <dgm:spPr/>
      <dgm:t>
        <a:bodyPr/>
        <a:lstStyle/>
        <a:p>
          <a:r>
            <a:rPr lang="en-IE" b="0" i="0" baseline="0" dirty="0"/>
            <a:t>- </a:t>
          </a:r>
          <a:r>
            <a:rPr lang="en-IE" i="0" baseline="0" dirty="0"/>
            <a:t>Achieving Quality in Teaching and Learning</a:t>
          </a:r>
          <a:endParaRPr lang="en-US" dirty="0"/>
        </a:p>
      </dgm:t>
    </dgm:pt>
    <dgm:pt modelId="{28E23105-B0B3-40AA-A6F4-41CDCA03BE12}" type="parTrans" cxnId="{856BCB20-E5E4-4D24-8D35-B547F6350DFB}">
      <dgm:prSet/>
      <dgm:spPr/>
      <dgm:t>
        <a:bodyPr/>
        <a:lstStyle/>
        <a:p>
          <a:endParaRPr lang="en-US"/>
        </a:p>
      </dgm:t>
    </dgm:pt>
    <dgm:pt modelId="{AB1602F6-C78A-431B-B559-FFCC3E2D1E84}" type="sibTrans" cxnId="{856BCB20-E5E4-4D24-8D35-B547F6350DFB}">
      <dgm:prSet/>
      <dgm:spPr/>
      <dgm:t>
        <a:bodyPr/>
        <a:lstStyle/>
        <a:p>
          <a:endParaRPr lang="en-US"/>
        </a:p>
      </dgm:t>
    </dgm:pt>
    <dgm:pt modelId="{63C7D8F8-363C-4D0B-B764-A594D01A44A3}">
      <dgm:prSet/>
      <dgm:spPr/>
      <dgm:t>
        <a:bodyPr/>
        <a:lstStyle/>
        <a:p>
          <a:r>
            <a:rPr lang="en-IE" b="0" i="0" baseline="0" dirty="0"/>
            <a:t>- Showing Respect for Every   Person</a:t>
          </a:r>
          <a:endParaRPr lang="en-US" dirty="0"/>
        </a:p>
      </dgm:t>
    </dgm:pt>
    <dgm:pt modelId="{7B211BE7-D843-4A69-BB6C-ED1C61CFDA92}" type="parTrans" cxnId="{DA0753AF-4C68-4E59-8D5B-15A9AC4C0C60}">
      <dgm:prSet/>
      <dgm:spPr/>
      <dgm:t>
        <a:bodyPr/>
        <a:lstStyle/>
        <a:p>
          <a:endParaRPr lang="en-US"/>
        </a:p>
      </dgm:t>
    </dgm:pt>
    <dgm:pt modelId="{6990142F-3AFF-444C-956F-EACBFB4BED1A}" type="sibTrans" cxnId="{DA0753AF-4C68-4E59-8D5B-15A9AC4C0C60}">
      <dgm:prSet/>
      <dgm:spPr/>
      <dgm:t>
        <a:bodyPr/>
        <a:lstStyle/>
        <a:p>
          <a:endParaRPr lang="en-US"/>
        </a:p>
      </dgm:t>
    </dgm:pt>
    <dgm:pt modelId="{30B34089-F180-4EE7-AB57-430E900E2060}">
      <dgm:prSet/>
      <dgm:spPr/>
      <dgm:t>
        <a:bodyPr/>
        <a:lstStyle/>
        <a:p>
          <a:r>
            <a:rPr lang="en-IE" b="0" i="0" baseline="0"/>
            <a:t>- Creating Community</a:t>
          </a:r>
          <a:endParaRPr lang="en-US"/>
        </a:p>
      </dgm:t>
    </dgm:pt>
    <dgm:pt modelId="{FA514AE6-D2E6-4778-B61C-1070F2692D74}" type="parTrans" cxnId="{3CA090BE-CC15-4180-B823-37B14C8667DF}">
      <dgm:prSet/>
      <dgm:spPr/>
      <dgm:t>
        <a:bodyPr/>
        <a:lstStyle/>
        <a:p>
          <a:endParaRPr lang="en-US"/>
        </a:p>
      </dgm:t>
    </dgm:pt>
    <dgm:pt modelId="{97D09066-2410-40A2-8784-08AF6D263BE7}" type="sibTrans" cxnId="{3CA090BE-CC15-4180-B823-37B14C8667DF}">
      <dgm:prSet/>
      <dgm:spPr/>
      <dgm:t>
        <a:bodyPr/>
        <a:lstStyle/>
        <a:p>
          <a:endParaRPr lang="en-US"/>
        </a:p>
      </dgm:t>
    </dgm:pt>
    <dgm:pt modelId="{FEA16315-BFDF-43A3-BF27-C614D7F788CB}">
      <dgm:prSet/>
      <dgm:spPr/>
      <dgm:t>
        <a:bodyPr/>
        <a:lstStyle/>
        <a:p>
          <a:r>
            <a:rPr lang="en-IE" b="0" i="0" baseline="0" dirty="0"/>
            <a:t>-Being Just and Responsible.</a:t>
          </a:r>
          <a:endParaRPr lang="en-US" dirty="0"/>
        </a:p>
      </dgm:t>
    </dgm:pt>
    <dgm:pt modelId="{89F9D5BE-933C-4644-B769-6BC2A4AA5B9F}" type="parTrans" cxnId="{ADF6AED6-B285-4CFE-BC9F-D6821C266223}">
      <dgm:prSet/>
      <dgm:spPr/>
      <dgm:t>
        <a:bodyPr/>
        <a:lstStyle/>
        <a:p>
          <a:endParaRPr lang="en-US"/>
        </a:p>
      </dgm:t>
    </dgm:pt>
    <dgm:pt modelId="{8F9CC29F-55BA-44DC-A6E4-846C2058ED33}" type="sibTrans" cxnId="{ADF6AED6-B285-4CFE-BC9F-D6821C266223}">
      <dgm:prSet/>
      <dgm:spPr/>
      <dgm:t>
        <a:bodyPr/>
        <a:lstStyle/>
        <a:p>
          <a:endParaRPr lang="en-US"/>
        </a:p>
      </dgm:t>
    </dgm:pt>
    <dgm:pt modelId="{CF4E791D-B835-4AA6-BF95-CD8ADCE9F457}" type="pres">
      <dgm:prSet presAssocID="{79D97174-CE1D-4B86-A370-E83658060B1B}" presName="hierChild1" presStyleCnt="0">
        <dgm:presLayoutVars>
          <dgm:orgChart val="1"/>
          <dgm:chPref val="1"/>
          <dgm:dir/>
          <dgm:animOne val="branch"/>
          <dgm:animLvl val="lvl"/>
          <dgm:resizeHandles/>
        </dgm:presLayoutVars>
      </dgm:prSet>
      <dgm:spPr/>
    </dgm:pt>
    <dgm:pt modelId="{FC29FE11-F7B9-446B-986F-9275068FAE54}" type="pres">
      <dgm:prSet presAssocID="{EEC99577-C745-4973-BBA7-A9F40F394382}" presName="hierRoot1" presStyleCnt="0">
        <dgm:presLayoutVars>
          <dgm:hierBranch val="init"/>
        </dgm:presLayoutVars>
      </dgm:prSet>
      <dgm:spPr/>
    </dgm:pt>
    <dgm:pt modelId="{EC41CEC4-96FB-42D6-88AE-66BE3BCFEE70}" type="pres">
      <dgm:prSet presAssocID="{EEC99577-C745-4973-BBA7-A9F40F394382}" presName="rootComposite1" presStyleCnt="0"/>
      <dgm:spPr/>
    </dgm:pt>
    <dgm:pt modelId="{78A89E00-FC92-49CA-ABDB-49168F2C34A8}" type="pres">
      <dgm:prSet presAssocID="{EEC99577-C745-4973-BBA7-A9F40F394382}" presName="rootText1" presStyleLbl="node0" presStyleIdx="0" presStyleCnt="1" custLinFactNeighborX="-1552" custLinFactNeighborY="-1193">
        <dgm:presLayoutVars>
          <dgm:chPref val="3"/>
        </dgm:presLayoutVars>
      </dgm:prSet>
      <dgm:spPr/>
    </dgm:pt>
    <dgm:pt modelId="{13B7D327-7363-48F4-9906-0404095205C4}" type="pres">
      <dgm:prSet presAssocID="{EEC99577-C745-4973-BBA7-A9F40F394382}" presName="rootConnector1" presStyleLbl="node1" presStyleIdx="0" presStyleCnt="0"/>
      <dgm:spPr/>
    </dgm:pt>
    <dgm:pt modelId="{382EA545-036D-41A8-AD5D-1E9F0EA1E05D}" type="pres">
      <dgm:prSet presAssocID="{EEC99577-C745-4973-BBA7-A9F40F394382}" presName="hierChild2" presStyleCnt="0"/>
      <dgm:spPr/>
    </dgm:pt>
    <dgm:pt modelId="{001B5D9C-F732-48AC-B558-517159B5FC2D}" type="pres">
      <dgm:prSet presAssocID="{F344A85E-31F4-4DDB-8D75-D6A52C3A1D8D}" presName="Name64" presStyleLbl="parChTrans1D2" presStyleIdx="0" presStyleCnt="5"/>
      <dgm:spPr/>
    </dgm:pt>
    <dgm:pt modelId="{DA84F591-7ACA-4E4C-BE8C-9FAFBC5A3F51}" type="pres">
      <dgm:prSet presAssocID="{04C046E6-B74C-4E43-8F48-F73F236C74EC}" presName="hierRoot2" presStyleCnt="0">
        <dgm:presLayoutVars>
          <dgm:hierBranch val="init"/>
        </dgm:presLayoutVars>
      </dgm:prSet>
      <dgm:spPr/>
    </dgm:pt>
    <dgm:pt modelId="{62BD11CA-E115-43F0-8852-3F1934C14F96}" type="pres">
      <dgm:prSet presAssocID="{04C046E6-B74C-4E43-8F48-F73F236C74EC}" presName="rootComposite" presStyleCnt="0"/>
      <dgm:spPr/>
    </dgm:pt>
    <dgm:pt modelId="{FD58F26C-8815-4073-AA43-B68D6109852F}" type="pres">
      <dgm:prSet presAssocID="{04C046E6-B74C-4E43-8F48-F73F236C74EC}" presName="rootText" presStyleLbl="node2" presStyleIdx="0" presStyleCnt="5">
        <dgm:presLayoutVars>
          <dgm:chPref val="3"/>
        </dgm:presLayoutVars>
      </dgm:prSet>
      <dgm:spPr/>
    </dgm:pt>
    <dgm:pt modelId="{1E4316A5-AE32-4340-AF48-39E3B9697B60}" type="pres">
      <dgm:prSet presAssocID="{04C046E6-B74C-4E43-8F48-F73F236C74EC}" presName="rootConnector" presStyleLbl="node2" presStyleIdx="0" presStyleCnt="5"/>
      <dgm:spPr/>
    </dgm:pt>
    <dgm:pt modelId="{03563F5E-B0CB-41ED-A921-089134BB1827}" type="pres">
      <dgm:prSet presAssocID="{04C046E6-B74C-4E43-8F48-F73F236C74EC}" presName="hierChild4" presStyleCnt="0"/>
      <dgm:spPr/>
    </dgm:pt>
    <dgm:pt modelId="{DD6343C8-942F-4931-9A46-8952C815A0C2}" type="pres">
      <dgm:prSet presAssocID="{04C046E6-B74C-4E43-8F48-F73F236C74EC}" presName="hierChild5" presStyleCnt="0"/>
      <dgm:spPr/>
    </dgm:pt>
    <dgm:pt modelId="{267A3468-EF84-4D23-AE75-C551B3E76752}" type="pres">
      <dgm:prSet presAssocID="{28E23105-B0B3-40AA-A6F4-41CDCA03BE12}" presName="Name64" presStyleLbl="parChTrans1D2" presStyleIdx="1" presStyleCnt="5"/>
      <dgm:spPr/>
    </dgm:pt>
    <dgm:pt modelId="{EFC9C913-E224-4C90-81D2-2E4BFCEBF296}" type="pres">
      <dgm:prSet presAssocID="{110FF00D-6E7A-4354-9AFF-6E955C1B4E86}" presName="hierRoot2" presStyleCnt="0">
        <dgm:presLayoutVars>
          <dgm:hierBranch val="init"/>
        </dgm:presLayoutVars>
      </dgm:prSet>
      <dgm:spPr/>
    </dgm:pt>
    <dgm:pt modelId="{80AF5D90-4B22-41BC-AC6F-761CDD5CCBBC}" type="pres">
      <dgm:prSet presAssocID="{110FF00D-6E7A-4354-9AFF-6E955C1B4E86}" presName="rootComposite" presStyleCnt="0"/>
      <dgm:spPr/>
    </dgm:pt>
    <dgm:pt modelId="{E33B5FEB-D9B3-490D-AA74-0F43915A0291}" type="pres">
      <dgm:prSet presAssocID="{110FF00D-6E7A-4354-9AFF-6E955C1B4E86}" presName="rootText" presStyleLbl="node2" presStyleIdx="1" presStyleCnt="5">
        <dgm:presLayoutVars>
          <dgm:chPref val="3"/>
        </dgm:presLayoutVars>
      </dgm:prSet>
      <dgm:spPr/>
    </dgm:pt>
    <dgm:pt modelId="{CD22E36C-5623-460B-880A-5FBF1D627107}" type="pres">
      <dgm:prSet presAssocID="{110FF00D-6E7A-4354-9AFF-6E955C1B4E86}" presName="rootConnector" presStyleLbl="node2" presStyleIdx="1" presStyleCnt="5"/>
      <dgm:spPr/>
    </dgm:pt>
    <dgm:pt modelId="{6D9CB681-1807-4282-805A-6A5F739549C8}" type="pres">
      <dgm:prSet presAssocID="{110FF00D-6E7A-4354-9AFF-6E955C1B4E86}" presName="hierChild4" presStyleCnt="0"/>
      <dgm:spPr/>
    </dgm:pt>
    <dgm:pt modelId="{64327D39-93F5-409A-8F29-2A2CF4376C53}" type="pres">
      <dgm:prSet presAssocID="{110FF00D-6E7A-4354-9AFF-6E955C1B4E86}" presName="hierChild5" presStyleCnt="0"/>
      <dgm:spPr/>
    </dgm:pt>
    <dgm:pt modelId="{117AF3A5-B2D1-4CD3-A6B9-50A81973582A}" type="pres">
      <dgm:prSet presAssocID="{7B211BE7-D843-4A69-BB6C-ED1C61CFDA92}" presName="Name64" presStyleLbl="parChTrans1D2" presStyleIdx="2" presStyleCnt="5"/>
      <dgm:spPr/>
    </dgm:pt>
    <dgm:pt modelId="{8A11F14F-D309-4319-A7FB-3DEB4074DFEE}" type="pres">
      <dgm:prSet presAssocID="{63C7D8F8-363C-4D0B-B764-A594D01A44A3}" presName="hierRoot2" presStyleCnt="0">
        <dgm:presLayoutVars>
          <dgm:hierBranch val="init"/>
        </dgm:presLayoutVars>
      </dgm:prSet>
      <dgm:spPr/>
    </dgm:pt>
    <dgm:pt modelId="{85B3ED8A-C600-45C1-9A1A-A2C6CB862504}" type="pres">
      <dgm:prSet presAssocID="{63C7D8F8-363C-4D0B-B764-A594D01A44A3}" presName="rootComposite" presStyleCnt="0"/>
      <dgm:spPr/>
    </dgm:pt>
    <dgm:pt modelId="{1CE4EC84-0AF3-4BB8-A283-ADCAA62969DF}" type="pres">
      <dgm:prSet presAssocID="{63C7D8F8-363C-4D0B-B764-A594D01A44A3}" presName="rootText" presStyleLbl="node2" presStyleIdx="2" presStyleCnt="5" custLinFactNeighborX="1740" custLinFactNeighborY="-5365">
        <dgm:presLayoutVars>
          <dgm:chPref val="3"/>
        </dgm:presLayoutVars>
      </dgm:prSet>
      <dgm:spPr/>
    </dgm:pt>
    <dgm:pt modelId="{7BA2A4C9-C4DC-4F8C-9307-6A7E94A68DC8}" type="pres">
      <dgm:prSet presAssocID="{63C7D8F8-363C-4D0B-B764-A594D01A44A3}" presName="rootConnector" presStyleLbl="node2" presStyleIdx="2" presStyleCnt="5"/>
      <dgm:spPr/>
    </dgm:pt>
    <dgm:pt modelId="{1A5CD8D8-7948-4463-B327-FC2944490641}" type="pres">
      <dgm:prSet presAssocID="{63C7D8F8-363C-4D0B-B764-A594D01A44A3}" presName="hierChild4" presStyleCnt="0"/>
      <dgm:spPr/>
    </dgm:pt>
    <dgm:pt modelId="{205F3DFE-C61D-4DCF-BCAA-37868F1C6F78}" type="pres">
      <dgm:prSet presAssocID="{63C7D8F8-363C-4D0B-B764-A594D01A44A3}" presName="hierChild5" presStyleCnt="0"/>
      <dgm:spPr/>
    </dgm:pt>
    <dgm:pt modelId="{A187FE41-4ACC-4772-9823-39567FF7AA3C}" type="pres">
      <dgm:prSet presAssocID="{FA514AE6-D2E6-4778-B61C-1070F2692D74}" presName="Name64" presStyleLbl="parChTrans1D2" presStyleIdx="3" presStyleCnt="5"/>
      <dgm:spPr/>
    </dgm:pt>
    <dgm:pt modelId="{FCFADFD0-53BA-4877-B12E-0DFBF9C20230}" type="pres">
      <dgm:prSet presAssocID="{30B34089-F180-4EE7-AB57-430E900E2060}" presName="hierRoot2" presStyleCnt="0">
        <dgm:presLayoutVars>
          <dgm:hierBranch val="init"/>
        </dgm:presLayoutVars>
      </dgm:prSet>
      <dgm:spPr/>
    </dgm:pt>
    <dgm:pt modelId="{11683699-400E-45C5-AA70-C6D4DAEE8E60}" type="pres">
      <dgm:prSet presAssocID="{30B34089-F180-4EE7-AB57-430E900E2060}" presName="rootComposite" presStyleCnt="0"/>
      <dgm:spPr/>
    </dgm:pt>
    <dgm:pt modelId="{33160EE7-66C0-4E27-96AD-5AB73D390E43}" type="pres">
      <dgm:prSet presAssocID="{30B34089-F180-4EE7-AB57-430E900E2060}" presName="rootText" presStyleLbl="node2" presStyleIdx="3" presStyleCnt="5">
        <dgm:presLayoutVars>
          <dgm:chPref val="3"/>
        </dgm:presLayoutVars>
      </dgm:prSet>
      <dgm:spPr/>
    </dgm:pt>
    <dgm:pt modelId="{6C513513-1831-44B6-A79B-44708EFA8C29}" type="pres">
      <dgm:prSet presAssocID="{30B34089-F180-4EE7-AB57-430E900E2060}" presName="rootConnector" presStyleLbl="node2" presStyleIdx="3" presStyleCnt="5"/>
      <dgm:spPr/>
    </dgm:pt>
    <dgm:pt modelId="{DD57F253-D9C3-4196-AE34-845BCACD768C}" type="pres">
      <dgm:prSet presAssocID="{30B34089-F180-4EE7-AB57-430E900E2060}" presName="hierChild4" presStyleCnt="0"/>
      <dgm:spPr/>
    </dgm:pt>
    <dgm:pt modelId="{EE49D380-440E-4B6C-91ED-4EEFB221E4E0}" type="pres">
      <dgm:prSet presAssocID="{30B34089-F180-4EE7-AB57-430E900E2060}" presName="hierChild5" presStyleCnt="0"/>
      <dgm:spPr/>
    </dgm:pt>
    <dgm:pt modelId="{CF70ED7B-B469-4324-937C-E162647F2A2C}" type="pres">
      <dgm:prSet presAssocID="{89F9D5BE-933C-4644-B769-6BC2A4AA5B9F}" presName="Name64" presStyleLbl="parChTrans1D2" presStyleIdx="4" presStyleCnt="5"/>
      <dgm:spPr/>
    </dgm:pt>
    <dgm:pt modelId="{E410675E-B762-47A3-8297-B4C47D33C9D6}" type="pres">
      <dgm:prSet presAssocID="{FEA16315-BFDF-43A3-BF27-C614D7F788CB}" presName="hierRoot2" presStyleCnt="0">
        <dgm:presLayoutVars>
          <dgm:hierBranch val="init"/>
        </dgm:presLayoutVars>
      </dgm:prSet>
      <dgm:spPr/>
    </dgm:pt>
    <dgm:pt modelId="{B2FD0E9F-28FB-44F2-8A55-97D03EE45DAE}" type="pres">
      <dgm:prSet presAssocID="{FEA16315-BFDF-43A3-BF27-C614D7F788CB}" presName="rootComposite" presStyleCnt="0"/>
      <dgm:spPr/>
    </dgm:pt>
    <dgm:pt modelId="{5E0C9E82-4D9D-4A7C-B491-1C5998C0CC74}" type="pres">
      <dgm:prSet presAssocID="{FEA16315-BFDF-43A3-BF27-C614D7F788CB}" presName="rootText" presStyleLbl="node2" presStyleIdx="4" presStyleCnt="5">
        <dgm:presLayoutVars>
          <dgm:chPref val="3"/>
        </dgm:presLayoutVars>
      </dgm:prSet>
      <dgm:spPr/>
    </dgm:pt>
    <dgm:pt modelId="{080A9BE4-8A41-4CBC-B01D-98A5F09DF7C5}" type="pres">
      <dgm:prSet presAssocID="{FEA16315-BFDF-43A3-BF27-C614D7F788CB}" presName="rootConnector" presStyleLbl="node2" presStyleIdx="4" presStyleCnt="5"/>
      <dgm:spPr/>
    </dgm:pt>
    <dgm:pt modelId="{D2FF9AEE-BBF8-47A0-8CDB-8AFCA28A9265}" type="pres">
      <dgm:prSet presAssocID="{FEA16315-BFDF-43A3-BF27-C614D7F788CB}" presName="hierChild4" presStyleCnt="0"/>
      <dgm:spPr/>
    </dgm:pt>
    <dgm:pt modelId="{6BB69698-EFE8-42DC-AE87-1C2C1A91F239}" type="pres">
      <dgm:prSet presAssocID="{FEA16315-BFDF-43A3-BF27-C614D7F788CB}" presName="hierChild5" presStyleCnt="0"/>
      <dgm:spPr/>
    </dgm:pt>
    <dgm:pt modelId="{B53726AC-FA51-4101-99F9-9F3264134305}" type="pres">
      <dgm:prSet presAssocID="{EEC99577-C745-4973-BBA7-A9F40F394382}" presName="hierChild3" presStyleCnt="0"/>
      <dgm:spPr/>
    </dgm:pt>
  </dgm:ptLst>
  <dgm:cxnLst>
    <dgm:cxn modelId="{1D75EA00-F11D-439C-B733-77EC56EECECC}" type="presOf" srcId="{63C7D8F8-363C-4D0B-B764-A594D01A44A3}" destId="{1CE4EC84-0AF3-4BB8-A283-ADCAA62969DF}" srcOrd="0" destOrd="0" presId="urn:microsoft.com/office/officeart/2009/3/layout/HorizontalOrganizationChart"/>
    <dgm:cxn modelId="{3E02AA07-ED3F-49EA-BCEF-E9D5EB876399}" type="presOf" srcId="{110FF00D-6E7A-4354-9AFF-6E955C1B4E86}" destId="{E33B5FEB-D9B3-490D-AA74-0F43915A0291}" srcOrd="0" destOrd="0" presId="urn:microsoft.com/office/officeart/2009/3/layout/HorizontalOrganizationChart"/>
    <dgm:cxn modelId="{36F8E11A-CAB0-449A-A625-0D95466334FC}" type="presOf" srcId="{63C7D8F8-363C-4D0B-B764-A594D01A44A3}" destId="{7BA2A4C9-C4DC-4F8C-9307-6A7E94A68DC8}" srcOrd="1" destOrd="0" presId="urn:microsoft.com/office/officeart/2009/3/layout/HorizontalOrganizationChart"/>
    <dgm:cxn modelId="{856BCB20-E5E4-4D24-8D35-B547F6350DFB}" srcId="{EEC99577-C745-4973-BBA7-A9F40F394382}" destId="{110FF00D-6E7A-4354-9AFF-6E955C1B4E86}" srcOrd="1" destOrd="0" parTransId="{28E23105-B0B3-40AA-A6F4-41CDCA03BE12}" sibTransId="{AB1602F6-C78A-431B-B559-FFCC3E2D1E84}"/>
    <dgm:cxn modelId="{475CD62B-1C96-469A-83BF-12BAF01897D7}" type="presOf" srcId="{EEC99577-C745-4973-BBA7-A9F40F394382}" destId="{78A89E00-FC92-49CA-ABDB-49168F2C34A8}" srcOrd="0" destOrd="0" presId="urn:microsoft.com/office/officeart/2009/3/layout/HorizontalOrganizationChart"/>
    <dgm:cxn modelId="{1E92DE5E-7FA4-4519-A7AE-A71DB4323AA8}" type="presOf" srcId="{30B34089-F180-4EE7-AB57-430E900E2060}" destId="{33160EE7-66C0-4E27-96AD-5AB73D390E43}" srcOrd="0" destOrd="0" presId="urn:microsoft.com/office/officeart/2009/3/layout/HorizontalOrganizationChart"/>
    <dgm:cxn modelId="{6928A14C-94A9-45B1-98BB-7404B8BEF810}" type="presOf" srcId="{04C046E6-B74C-4E43-8F48-F73F236C74EC}" destId="{1E4316A5-AE32-4340-AF48-39E3B9697B60}" srcOrd="1" destOrd="0" presId="urn:microsoft.com/office/officeart/2009/3/layout/HorizontalOrganizationChart"/>
    <dgm:cxn modelId="{CE66806D-E57B-4E75-A457-A32A1DA845AE}" type="presOf" srcId="{FEA16315-BFDF-43A3-BF27-C614D7F788CB}" destId="{080A9BE4-8A41-4CBC-B01D-98A5F09DF7C5}" srcOrd="1" destOrd="0" presId="urn:microsoft.com/office/officeart/2009/3/layout/HorizontalOrganizationChart"/>
    <dgm:cxn modelId="{B9FF6451-5B44-4E7E-8F9B-149671050CCB}" type="presOf" srcId="{89F9D5BE-933C-4644-B769-6BC2A4AA5B9F}" destId="{CF70ED7B-B469-4324-937C-E162647F2A2C}" srcOrd="0" destOrd="0" presId="urn:microsoft.com/office/officeart/2009/3/layout/HorizontalOrganizationChart"/>
    <dgm:cxn modelId="{7F2D0C80-8489-4A13-A924-9B89BDF46374}" srcId="{EEC99577-C745-4973-BBA7-A9F40F394382}" destId="{04C046E6-B74C-4E43-8F48-F73F236C74EC}" srcOrd="0" destOrd="0" parTransId="{F344A85E-31F4-4DDB-8D75-D6A52C3A1D8D}" sibTransId="{A6A6A62A-AA59-4D45-9E31-B3B8B6606072}"/>
    <dgm:cxn modelId="{0E77CA98-952A-4025-AEE0-C2827C776391}" type="presOf" srcId="{FEA16315-BFDF-43A3-BF27-C614D7F788CB}" destId="{5E0C9E82-4D9D-4A7C-B491-1C5998C0CC74}" srcOrd="0" destOrd="0" presId="urn:microsoft.com/office/officeart/2009/3/layout/HorizontalOrganizationChart"/>
    <dgm:cxn modelId="{4CB0E7A9-F2AC-4713-B426-18AA79895DEA}" type="presOf" srcId="{FA514AE6-D2E6-4778-B61C-1070F2692D74}" destId="{A187FE41-4ACC-4772-9823-39567FF7AA3C}" srcOrd="0" destOrd="0" presId="urn:microsoft.com/office/officeart/2009/3/layout/HorizontalOrganizationChart"/>
    <dgm:cxn modelId="{DA0753AF-4C68-4E59-8D5B-15A9AC4C0C60}" srcId="{EEC99577-C745-4973-BBA7-A9F40F394382}" destId="{63C7D8F8-363C-4D0B-B764-A594D01A44A3}" srcOrd="2" destOrd="0" parTransId="{7B211BE7-D843-4A69-BB6C-ED1C61CFDA92}" sibTransId="{6990142F-3AFF-444C-956F-EACBFB4BED1A}"/>
    <dgm:cxn modelId="{591A2DB7-5F64-4B79-94C7-AD2F1B6F3170}" type="presOf" srcId="{7B211BE7-D843-4A69-BB6C-ED1C61CFDA92}" destId="{117AF3A5-B2D1-4CD3-A6B9-50A81973582A}" srcOrd="0" destOrd="0" presId="urn:microsoft.com/office/officeart/2009/3/layout/HorizontalOrganizationChart"/>
    <dgm:cxn modelId="{1C2380B8-2C87-4D4F-A87A-15E0088070BF}" type="presOf" srcId="{28E23105-B0B3-40AA-A6F4-41CDCA03BE12}" destId="{267A3468-EF84-4D23-AE75-C551B3E76752}" srcOrd="0" destOrd="0" presId="urn:microsoft.com/office/officeart/2009/3/layout/HorizontalOrganizationChart"/>
    <dgm:cxn modelId="{3CA090BE-CC15-4180-B823-37B14C8667DF}" srcId="{EEC99577-C745-4973-BBA7-A9F40F394382}" destId="{30B34089-F180-4EE7-AB57-430E900E2060}" srcOrd="3" destOrd="0" parTransId="{FA514AE6-D2E6-4778-B61C-1070F2692D74}" sibTransId="{97D09066-2410-40A2-8784-08AF6D263BE7}"/>
    <dgm:cxn modelId="{39478ECA-31F4-4017-9E0E-7A54B202E84E}" srcId="{79D97174-CE1D-4B86-A370-E83658060B1B}" destId="{EEC99577-C745-4973-BBA7-A9F40F394382}" srcOrd="0" destOrd="0" parTransId="{D679FB46-7F8A-4D91-92C9-E8AD5F66071C}" sibTransId="{2D2BA5DE-F56C-4499-A2DF-F519FB6C6A53}"/>
    <dgm:cxn modelId="{7CB66ACC-4246-4781-8337-6DD9EACB6A19}" type="presOf" srcId="{EEC99577-C745-4973-BBA7-A9F40F394382}" destId="{13B7D327-7363-48F4-9906-0404095205C4}" srcOrd="1" destOrd="0" presId="urn:microsoft.com/office/officeart/2009/3/layout/HorizontalOrganizationChart"/>
    <dgm:cxn modelId="{105748D5-C764-4FB3-B614-BF8AD634ABA3}" type="presOf" srcId="{30B34089-F180-4EE7-AB57-430E900E2060}" destId="{6C513513-1831-44B6-A79B-44708EFA8C29}" srcOrd="1" destOrd="0" presId="urn:microsoft.com/office/officeart/2009/3/layout/HorizontalOrganizationChart"/>
    <dgm:cxn modelId="{ADF6AED6-B285-4CFE-BC9F-D6821C266223}" srcId="{EEC99577-C745-4973-BBA7-A9F40F394382}" destId="{FEA16315-BFDF-43A3-BF27-C614D7F788CB}" srcOrd="4" destOrd="0" parTransId="{89F9D5BE-933C-4644-B769-6BC2A4AA5B9F}" sibTransId="{8F9CC29F-55BA-44DC-A6E4-846C2058ED33}"/>
    <dgm:cxn modelId="{78F77AD7-8060-4302-94B0-E4A3A7987DAD}" type="presOf" srcId="{04C046E6-B74C-4E43-8F48-F73F236C74EC}" destId="{FD58F26C-8815-4073-AA43-B68D6109852F}" srcOrd="0" destOrd="0" presId="urn:microsoft.com/office/officeart/2009/3/layout/HorizontalOrganizationChart"/>
    <dgm:cxn modelId="{41F44AE6-528D-4651-A43C-EC40B0D6F463}" type="presOf" srcId="{110FF00D-6E7A-4354-9AFF-6E955C1B4E86}" destId="{CD22E36C-5623-460B-880A-5FBF1D627107}" srcOrd="1" destOrd="0" presId="urn:microsoft.com/office/officeart/2009/3/layout/HorizontalOrganizationChart"/>
    <dgm:cxn modelId="{F49F6BEA-BF71-44F7-B4D7-08D887B354C9}" type="presOf" srcId="{F344A85E-31F4-4DDB-8D75-D6A52C3A1D8D}" destId="{001B5D9C-F732-48AC-B558-517159B5FC2D}" srcOrd="0" destOrd="0" presId="urn:microsoft.com/office/officeart/2009/3/layout/HorizontalOrganizationChart"/>
    <dgm:cxn modelId="{681C7FFC-34E5-40EC-B958-5E15F953460A}" type="presOf" srcId="{79D97174-CE1D-4B86-A370-E83658060B1B}" destId="{CF4E791D-B835-4AA6-BF95-CD8ADCE9F457}" srcOrd="0" destOrd="0" presId="urn:microsoft.com/office/officeart/2009/3/layout/HorizontalOrganizationChart"/>
    <dgm:cxn modelId="{99AEE706-ABB8-4557-BE79-A8F893FEC4B5}" type="presParOf" srcId="{CF4E791D-B835-4AA6-BF95-CD8ADCE9F457}" destId="{FC29FE11-F7B9-446B-986F-9275068FAE54}" srcOrd="0" destOrd="0" presId="urn:microsoft.com/office/officeart/2009/3/layout/HorizontalOrganizationChart"/>
    <dgm:cxn modelId="{00C35EC7-A39C-451E-BD22-5961A4DA2A05}" type="presParOf" srcId="{FC29FE11-F7B9-446B-986F-9275068FAE54}" destId="{EC41CEC4-96FB-42D6-88AE-66BE3BCFEE70}" srcOrd="0" destOrd="0" presId="urn:microsoft.com/office/officeart/2009/3/layout/HorizontalOrganizationChart"/>
    <dgm:cxn modelId="{9E37F8AE-B0B8-4959-A104-6C799F6E07F5}" type="presParOf" srcId="{EC41CEC4-96FB-42D6-88AE-66BE3BCFEE70}" destId="{78A89E00-FC92-49CA-ABDB-49168F2C34A8}" srcOrd="0" destOrd="0" presId="urn:microsoft.com/office/officeart/2009/3/layout/HorizontalOrganizationChart"/>
    <dgm:cxn modelId="{298B2E91-6B30-4D2C-B022-73B7836E8922}" type="presParOf" srcId="{EC41CEC4-96FB-42D6-88AE-66BE3BCFEE70}" destId="{13B7D327-7363-48F4-9906-0404095205C4}" srcOrd="1" destOrd="0" presId="urn:microsoft.com/office/officeart/2009/3/layout/HorizontalOrganizationChart"/>
    <dgm:cxn modelId="{C318C14F-A81A-45D3-B5D9-FC6578D03C59}" type="presParOf" srcId="{FC29FE11-F7B9-446B-986F-9275068FAE54}" destId="{382EA545-036D-41A8-AD5D-1E9F0EA1E05D}" srcOrd="1" destOrd="0" presId="urn:microsoft.com/office/officeart/2009/3/layout/HorizontalOrganizationChart"/>
    <dgm:cxn modelId="{E8463E4C-E3F0-4511-88CC-C5CCD10828C8}" type="presParOf" srcId="{382EA545-036D-41A8-AD5D-1E9F0EA1E05D}" destId="{001B5D9C-F732-48AC-B558-517159B5FC2D}" srcOrd="0" destOrd="0" presId="urn:microsoft.com/office/officeart/2009/3/layout/HorizontalOrganizationChart"/>
    <dgm:cxn modelId="{0EA5EA8D-2223-4DD6-88F9-03E3D8D709B5}" type="presParOf" srcId="{382EA545-036D-41A8-AD5D-1E9F0EA1E05D}" destId="{DA84F591-7ACA-4E4C-BE8C-9FAFBC5A3F51}" srcOrd="1" destOrd="0" presId="urn:microsoft.com/office/officeart/2009/3/layout/HorizontalOrganizationChart"/>
    <dgm:cxn modelId="{88B60BBE-8B00-4019-859B-11715CA5CF68}" type="presParOf" srcId="{DA84F591-7ACA-4E4C-BE8C-9FAFBC5A3F51}" destId="{62BD11CA-E115-43F0-8852-3F1934C14F96}" srcOrd="0" destOrd="0" presId="urn:microsoft.com/office/officeart/2009/3/layout/HorizontalOrganizationChart"/>
    <dgm:cxn modelId="{D6C6B38A-1987-4A1A-A60B-1EB7ACAE06C4}" type="presParOf" srcId="{62BD11CA-E115-43F0-8852-3F1934C14F96}" destId="{FD58F26C-8815-4073-AA43-B68D6109852F}" srcOrd="0" destOrd="0" presId="urn:microsoft.com/office/officeart/2009/3/layout/HorizontalOrganizationChart"/>
    <dgm:cxn modelId="{300C1BCF-1B49-4B65-9A00-8B2D1B93B209}" type="presParOf" srcId="{62BD11CA-E115-43F0-8852-3F1934C14F96}" destId="{1E4316A5-AE32-4340-AF48-39E3B9697B60}" srcOrd="1" destOrd="0" presId="urn:microsoft.com/office/officeart/2009/3/layout/HorizontalOrganizationChart"/>
    <dgm:cxn modelId="{A5757C43-2133-4DB6-8B70-2D8DF26FBADA}" type="presParOf" srcId="{DA84F591-7ACA-4E4C-BE8C-9FAFBC5A3F51}" destId="{03563F5E-B0CB-41ED-A921-089134BB1827}" srcOrd="1" destOrd="0" presId="urn:microsoft.com/office/officeart/2009/3/layout/HorizontalOrganizationChart"/>
    <dgm:cxn modelId="{B55E809A-6727-466B-83DA-4C54C62539A2}" type="presParOf" srcId="{DA84F591-7ACA-4E4C-BE8C-9FAFBC5A3F51}" destId="{DD6343C8-942F-4931-9A46-8952C815A0C2}" srcOrd="2" destOrd="0" presId="urn:microsoft.com/office/officeart/2009/3/layout/HorizontalOrganizationChart"/>
    <dgm:cxn modelId="{7ABD41B3-670F-4FD4-84C4-BCBBD5F84DB5}" type="presParOf" srcId="{382EA545-036D-41A8-AD5D-1E9F0EA1E05D}" destId="{267A3468-EF84-4D23-AE75-C551B3E76752}" srcOrd="2" destOrd="0" presId="urn:microsoft.com/office/officeart/2009/3/layout/HorizontalOrganizationChart"/>
    <dgm:cxn modelId="{1A5250E1-1B7C-4696-A915-361F173E6AAE}" type="presParOf" srcId="{382EA545-036D-41A8-AD5D-1E9F0EA1E05D}" destId="{EFC9C913-E224-4C90-81D2-2E4BFCEBF296}" srcOrd="3" destOrd="0" presId="urn:microsoft.com/office/officeart/2009/3/layout/HorizontalOrganizationChart"/>
    <dgm:cxn modelId="{8B94C3C9-821C-4FE5-8DC9-7AD117E663F3}" type="presParOf" srcId="{EFC9C913-E224-4C90-81D2-2E4BFCEBF296}" destId="{80AF5D90-4B22-41BC-AC6F-761CDD5CCBBC}" srcOrd="0" destOrd="0" presId="urn:microsoft.com/office/officeart/2009/3/layout/HorizontalOrganizationChart"/>
    <dgm:cxn modelId="{CD6026EC-4A91-40CC-9A68-F2BEFF3DEFDE}" type="presParOf" srcId="{80AF5D90-4B22-41BC-AC6F-761CDD5CCBBC}" destId="{E33B5FEB-D9B3-490D-AA74-0F43915A0291}" srcOrd="0" destOrd="0" presId="urn:microsoft.com/office/officeart/2009/3/layout/HorizontalOrganizationChart"/>
    <dgm:cxn modelId="{A689B310-680C-43F1-8790-1FA5CE388770}" type="presParOf" srcId="{80AF5D90-4B22-41BC-AC6F-761CDD5CCBBC}" destId="{CD22E36C-5623-460B-880A-5FBF1D627107}" srcOrd="1" destOrd="0" presId="urn:microsoft.com/office/officeart/2009/3/layout/HorizontalOrganizationChart"/>
    <dgm:cxn modelId="{92C6ADCB-C078-429B-9C47-4B7430E6E3B9}" type="presParOf" srcId="{EFC9C913-E224-4C90-81D2-2E4BFCEBF296}" destId="{6D9CB681-1807-4282-805A-6A5F739549C8}" srcOrd="1" destOrd="0" presId="urn:microsoft.com/office/officeart/2009/3/layout/HorizontalOrganizationChart"/>
    <dgm:cxn modelId="{E5E58EEC-F550-4D69-9414-522D6F95CBA1}" type="presParOf" srcId="{EFC9C913-E224-4C90-81D2-2E4BFCEBF296}" destId="{64327D39-93F5-409A-8F29-2A2CF4376C53}" srcOrd="2" destOrd="0" presId="urn:microsoft.com/office/officeart/2009/3/layout/HorizontalOrganizationChart"/>
    <dgm:cxn modelId="{486BA145-298C-4535-8F86-0B7108EE47CE}" type="presParOf" srcId="{382EA545-036D-41A8-AD5D-1E9F0EA1E05D}" destId="{117AF3A5-B2D1-4CD3-A6B9-50A81973582A}" srcOrd="4" destOrd="0" presId="urn:microsoft.com/office/officeart/2009/3/layout/HorizontalOrganizationChart"/>
    <dgm:cxn modelId="{1139645C-DE46-443E-8A33-9FAE0B23B39D}" type="presParOf" srcId="{382EA545-036D-41A8-AD5D-1E9F0EA1E05D}" destId="{8A11F14F-D309-4319-A7FB-3DEB4074DFEE}" srcOrd="5" destOrd="0" presId="urn:microsoft.com/office/officeart/2009/3/layout/HorizontalOrganizationChart"/>
    <dgm:cxn modelId="{D0C3F0C4-27E9-4395-B45E-8DFF72327D7C}" type="presParOf" srcId="{8A11F14F-D309-4319-A7FB-3DEB4074DFEE}" destId="{85B3ED8A-C600-45C1-9A1A-A2C6CB862504}" srcOrd="0" destOrd="0" presId="urn:microsoft.com/office/officeart/2009/3/layout/HorizontalOrganizationChart"/>
    <dgm:cxn modelId="{DCD6A230-DEBD-4BDB-B30F-FA2B1CC67698}" type="presParOf" srcId="{85B3ED8A-C600-45C1-9A1A-A2C6CB862504}" destId="{1CE4EC84-0AF3-4BB8-A283-ADCAA62969DF}" srcOrd="0" destOrd="0" presId="urn:microsoft.com/office/officeart/2009/3/layout/HorizontalOrganizationChart"/>
    <dgm:cxn modelId="{143D1F9E-589B-4B21-9A1D-E4B6EA69DA1C}" type="presParOf" srcId="{85B3ED8A-C600-45C1-9A1A-A2C6CB862504}" destId="{7BA2A4C9-C4DC-4F8C-9307-6A7E94A68DC8}" srcOrd="1" destOrd="0" presId="urn:microsoft.com/office/officeart/2009/3/layout/HorizontalOrganizationChart"/>
    <dgm:cxn modelId="{2C402B1F-8897-4530-B45A-73F682006826}" type="presParOf" srcId="{8A11F14F-D309-4319-A7FB-3DEB4074DFEE}" destId="{1A5CD8D8-7948-4463-B327-FC2944490641}" srcOrd="1" destOrd="0" presId="urn:microsoft.com/office/officeart/2009/3/layout/HorizontalOrganizationChart"/>
    <dgm:cxn modelId="{F6814C2A-A24F-41B4-953C-12F2CF273785}" type="presParOf" srcId="{8A11F14F-D309-4319-A7FB-3DEB4074DFEE}" destId="{205F3DFE-C61D-4DCF-BCAA-37868F1C6F78}" srcOrd="2" destOrd="0" presId="urn:microsoft.com/office/officeart/2009/3/layout/HorizontalOrganizationChart"/>
    <dgm:cxn modelId="{A39B74A5-7545-404D-9F1E-C041B64A936A}" type="presParOf" srcId="{382EA545-036D-41A8-AD5D-1E9F0EA1E05D}" destId="{A187FE41-4ACC-4772-9823-39567FF7AA3C}" srcOrd="6" destOrd="0" presId="urn:microsoft.com/office/officeart/2009/3/layout/HorizontalOrganizationChart"/>
    <dgm:cxn modelId="{BD92D938-294B-4ABD-B076-4EC632D93863}" type="presParOf" srcId="{382EA545-036D-41A8-AD5D-1E9F0EA1E05D}" destId="{FCFADFD0-53BA-4877-B12E-0DFBF9C20230}" srcOrd="7" destOrd="0" presId="urn:microsoft.com/office/officeart/2009/3/layout/HorizontalOrganizationChart"/>
    <dgm:cxn modelId="{07ACB226-16AF-4330-AEF0-124092775F1A}" type="presParOf" srcId="{FCFADFD0-53BA-4877-B12E-0DFBF9C20230}" destId="{11683699-400E-45C5-AA70-C6D4DAEE8E60}" srcOrd="0" destOrd="0" presId="urn:microsoft.com/office/officeart/2009/3/layout/HorizontalOrganizationChart"/>
    <dgm:cxn modelId="{92F9B06A-AB01-495B-8D8A-37BD634F66BE}" type="presParOf" srcId="{11683699-400E-45C5-AA70-C6D4DAEE8E60}" destId="{33160EE7-66C0-4E27-96AD-5AB73D390E43}" srcOrd="0" destOrd="0" presId="urn:microsoft.com/office/officeart/2009/3/layout/HorizontalOrganizationChart"/>
    <dgm:cxn modelId="{4DEBA70F-278E-485E-B27B-77149430E971}" type="presParOf" srcId="{11683699-400E-45C5-AA70-C6D4DAEE8E60}" destId="{6C513513-1831-44B6-A79B-44708EFA8C29}" srcOrd="1" destOrd="0" presId="urn:microsoft.com/office/officeart/2009/3/layout/HorizontalOrganizationChart"/>
    <dgm:cxn modelId="{88D5C669-76D0-4073-9C05-D162B6F26672}" type="presParOf" srcId="{FCFADFD0-53BA-4877-B12E-0DFBF9C20230}" destId="{DD57F253-D9C3-4196-AE34-845BCACD768C}" srcOrd="1" destOrd="0" presId="urn:microsoft.com/office/officeart/2009/3/layout/HorizontalOrganizationChart"/>
    <dgm:cxn modelId="{34B4402B-1536-4FD5-B574-115B7276E925}" type="presParOf" srcId="{FCFADFD0-53BA-4877-B12E-0DFBF9C20230}" destId="{EE49D380-440E-4B6C-91ED-4EEFB221E4E0}" srcOrd="2" destOrd="0" presId="urn:microsoft.com/office/officeart/2009/3/layout/HorizontalOrganizationChart"/>
    <dgm:cxn modelId="{E7E93BF2-8D9C-4D03-8FDE-3209C487B7D6}" type="presParOf" srcId="{382EA545-036D-41A8-AD5D-1E9F0EA1E05D}" destId="{CF70ED7B-B469-4324-937C-E162647F2A2C}" srcOrd="8" destOrd="0" presId="urn:microsoft.com/office/officeart/2009/3/layout/HorizontalOrganizationChart"/>
    <dgm:cxn modelId="{4E486705-0A6F-4D2A-A33C-B03E1B109336}" type="presParOf" srcId="{382EA545-036D-41A8-AD5D-1E9F0EA1E05D}" destId="{E410675E-B762-47A3-8297-B4C47D33C9D6}" srcOrd="9" destOrd="0" presId="urn:microsoft.com/office/officeart/2009/3/layout/HorizontalOrganizationChart"/>
    <dgm:cxn modelId="{6E17536C-3FDA-46A3-9DC3-AA2D2EEFAC2B}" type="presParOf" srcId="{E410675E-B762-47A3-8297-B4C47D33C9D6}" destId="{B2FD0E9F-28FB-44F2-8A55-97D03EE45DAE}" srcOrd="0" destOrd="0" presId="urn:microsoft.com/office/officeart/2009/3/layout/HorizontalOrganizationChart"/>
    <dgm:cxn modelId="{1B2DDFDF-B404-4C3B-88A5-E675B4A68140}" type="presParOf" srcId="{B2FD0E9F-28FB-44F2-8A55-97D03EE45DAE}" destId="{5E0C9E82-4D9D-4A7C-B491-1C5998C0CC74}" srcOrd="0" destOrd="0" presId="urn:microsoft.com/office/officeart/2009/3/layout/HorizontalOrganizationChart"/>
    <dgm:cxn modelId="{0F2E9C6D-6098-4A78-A9B3-D060B9C37B0E}" type="presParOf" srcId="{B2FD0E9F-28FB-44F2-8A55-97D03EE45DAE}" destId="{080A9BE4-8A41-4CBC-B01D-98A5F09DF7C5}" srcOrd="1" destOrd="0" presId="urn:microsoft.com/office/officeart/2009/3/layout/HorizontalOrganizationChart"/>
    <dgm:cxn modelId="{211DBB64-A465-4868-B20B-506C63EE67A1}" type="presParOf" srcId="{E410675E-B762-47A3-8297-B4C47D33C9D6}" destId="{D2FF9AEE-BBF8-47A0-8CDB-8AFCA28A9265}" srcOrd="1" destOrd="0" presId="urn:microsoft.com/office/officeart/2009/3/layout/HorizontalOrganizationChart"/>
    <dgm:cxn modelId="{4BEB6F6B-4026-4F94-B582-858BBB0257D7}" type="presParOf" srcId="{E410675E-B762-47A3-8297-B4C47D33C9D6}" destId="{6BB69698-EFE8-42DC-AE87-1C2C1A91F239}" srcOrd="2" destOrd="0" presId="urn:microsoft.com/office/officeart/2009/3/layout/HorizontalOrganizationChart"/>
    <dgm:cxn modelId="{4B5E1B4A-39D1-4CB6-BBF4-235AD1ACBBC3}" type="presParOf" srcId="{FC29FE11-F7B9-446B-986F-9275068FAE54}" destId="{B53726AC-FA51-4101-99F9-9F3264134305}" srcOrd="2" destOrd="0" presId="urn:microsoft.com/office/officeart/2009/3/layout/HorizontalOrganizationChar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FCE484F-FCCF-4B06-9B0A-9D22CDD52997}" type="doc">
      <dgm:prSet loTypeId="urn:microsoft.com/office/officeart/2005/8/layout/hierarchy4" loCatId="list" qsTypeId="urn:microsoft.com/office/officeart/2005/8/quickstyle/3d5" qsCatId="3D" csTypeId="urn:microsoft.com/office/officeart/2005/8/colors/colorful3" csCatId="colorful" phldr="1"/>
      <dgm:spPr/>
      <dgm:t>
        <a:bodyPr/>
        <a:lstStyle/>
        <a:p>
          <a:endParaRPr lang="en-IE"/>
        </a:p>
      </dgm:t>
    </dgm:pt>
    <dgm:pt modelId="{9E9AA8EE-94CF-432B-9B19-C2BB6F308553}">
      <dgm:prSet/>
      <dgm:spPr/>
      <dgm:t>
        <a:bodyPr/>
        <a:lstStyle/>
        <a:p>
          <a:r>
            <a:rPr lang="en-GB" b="1" u="none" dirty="0">
              <a:latin typeface="Gaelic" pitchFamily="2" charset="0"/>
            </a:rPr>
            <a:t>Responsibility for:</a:t>
          </a:r>
          <a:endParaRPr lang="en-IE" u="none" dirty="0">
            <a:latin typeface="Gaelic" pitchFamily="2" charset="0"/>
          </a:endParaRPr>
        </a:p>
      </dgm:t>
    </dgm:pt>
    <dgm:pt modelId="{F0235F17-9359-426F-AA7D-7612E9E3B5A8}" type="parTrans" cxnId="{C4E62BDE-66FD-4CAD-AF1C-034D8905AC6B}">
      <dgm:prSet/>
      <dgm:spPr/>
      <dgm:t>
        <a:bodyPr/>
        <a:lstStyle/>
        <a:p>
          <a:endParaRPr lang="en-IE"/>
        </a:p>
      </dgm:t>
    </dgm:pt>
    <dgm:pt modelId="{3733106A-2CF3-49C0-831E-646962EBB545}" type="sibTrans" cxnId="{C4E62BDE-66FD-4CAD-AF1C-034D8905AC6B}">
      <dgm:prSet/>
      <dgm:spPr/>
      <dgm:t>
        <a:bodyPr/>
        <a:lstStyle/>
        <a:p>
          <a:endParaRPr lang="en-IE"/>
        </a:p>
      </dgm:t>
    </dgm:pt>
    <dgm:pt modelId="{8B23999C-EFCF-41A2-BD23-E143BA0C9C81}">
      <dgm:prSet/>
      <dgm:spPr/>
      <dgm:t>
        <a:bodyPr/>
        <a:lstStyle/>
        <a:p>
          <a:pPr>
            <a:lnSpc>
              <a:spcPct val="114000"/>
            </a:lnSpc>
            <a:spcAft>
              <a:spcPts val="0"/>
            </a:spcAft>
          </a:pPr>
          <a:r>
            <a:rPr lang="en-GB" dirty="0">
              <a:latin typeface="Gaelic" pitchFamily="2" charset="0"/>
            </a:rPr>
            <a:t>Ethos</a:t>
          </a:r>
          <a:endParaRPr lang="en-IE" dirty="0">
            <a:latin typeface="Gaelic" pitchFamily="2" charset="0"/>
          </a:endParaRPr>
        </a:p>
      </dgm:t>
    </dgm:pt>
    <dgm:pt modelId="{2829510F-1080-4CF8-AA13-51CB51782355}" type="parTrans" cxnId="{D1093359-D02D-4323-88B0-64BC8FF2A55F}">
      <dgm:prSet/>
      <dgm:spPr/>
      <dgm:t>
        <a:bodyPr/>
        <a:lstStyle/>
        <a:p>
          <a:endParaRPr lang="en-IE"/>
        </a:p>
      </dgm:t>
    </dgm:pt>
    <dgm:pt modelId="{37120E13-F05E-44E4-9A43-34A7FAF1C7DE}" type="sibTrans" cxnId="{D1093359-D02D-4323-88B0-64BC8FF2A55F}">
      <dgm:prSet/>
      <dgm:spPr/>
      <dgm:t>
        <a:bodyPr/>
        <a:lstStyle/>
        <a:p>
          <a:endParaRPr lang="en-IE"/>
        </a:p>
      </dgm:t>
    </dgm:pt>
    <dgm:pt modelId="{C28100DC-D4C4-459A-AB73-754DCC8C51B8}">
      <dgm:prSet/>
      <dgm:spPr/>
      <dgm:t>
        <a:bodyPr/>
        <a:lstStyle/>
        <a:p>
          <a:pPr>
            <a:lnSpc>
              <a:spcPct val="114000"/>
            </a:lnSpc>
            <a:spcAft>
              <a:spcPts val="0"/>
            </a:spcAft>
          </a:pPr>
          <a:r>
            <a:rPr lang="en-GB" dirty="0">
              <a:latin typeface="Gaelic" pitchFamily="2" charset="0"/>
            </a:rPr>
            <a:t>Property</a:t>
          </a:r>
          <a:endParaRPr lang="en-IE" dirty="0">
            <a:latin typeface="Gaelic" pitchFamily="2" charset="0"/>
          </a:endParaRPr>
        </a:p>
      </dgm:t>
    </dgm:pt>
    <dgm:pt modelId="{1240B29D-7CCB-47A8-B990-98034D645242}" type="parTrans" cxnId="{AC9BDDEC-CF1A-4AD1-948A-012F5FF863D8}">
      <dgm:prSet/>
      <dgm:spPr/>
      <dgm:t>
        <a:bodyPr/>
        <a:lstStyle/>
        <a:p>
          <a:endParaRPr lang="en-IE"/>
        </a:p>
      </dgm:t>
    </dgm:pt>
    <dgm:pt modelId="{E561BECB-B691-4058-A857-824D9B1AC9CB}" type="sibTrans" cxnId="{AC9BDDEC-CF1A-4AD1-948A-012F5FF863D8}">
      <dgm:prSet/>
      <dgm:spPr/>
      <dgm:t>
        <a:bodyPr/>
        <a:lstStyle/>
        <a:p>
          <a:endParaRPr lang="en-IE"/>
        </a:p>
      </dgm:t>
    </dgm:pt>
    <dgm:pt modelId="{B31F48A5-059B-42E1-B324-7F819F996267}">
      <dgm:prSet/>
      <dgm:spPr/>
      <dgm:t>
        <a:bodyPr/>
        <a:lstStyle/>
        <a:p>
          <a:pPr>
            <a:lnSpc>
              <a:spcPct val="114000"/>
            </a:lnSpc>
            <a:spcAft>
              <a:spcPts val="0"/>
            </a:spcAft>
          </a:pPr>
          <a:r>
            <a:rPr lang="en-GB" dirty="0">
              <a:latin typeface="Gaelic" pitchFamily="2" charset="0"/>
            </a:rPr>
            <a:t>Finances</a:t>
          </a:r>
          <a:endParaRPr lang="en-IE" dirty="0">
            <a:latin typeface="Gaelic" pitchFamily="2" charset="0"/>
          </a:endParaRPr>
        </a:p>
      </dgm:t>
    </dgm:pt>
    <dgm:pt modelId="{AA198F90-32C3-4D84-9E2D-F183609D6FA9}" type="parTrans" cxnId="{04F60C2F-BC67-4D99-9421-4767FD252E98}">
      <dgm:prSet/>
      <dgm:spPr/>
      <dgm:t>
        <a:bodyPr/>
        <a:lstStyle/>
        <a:p>
          <a:endParaRPr lang="en-IE"/>
        </a:p>
      </dgm:t>
    </dgm:pt>
    <dgm:pt modelId="{CA36BAF0-8E56-4126-AD49-DC890D5DAB35}" type="sibTrans" cxnId="{04F60C2F-BC67-4D99-9421-4767FD252E98}">
      <dgm:prSet/>
      <dgm:spPr/>
      <dgm:t>
        <a:bodyPr/>
        <a:lstStyle/>
        <a:p>
          <a:endParaRPr lang="en-IE"/>
        </a:p>
      </dgm:t>
    </dgm:pt>
    <dgm:pt modelId="{76C6051D-E90D-43C0-8D5B-01B8D92A2165}">
      <dgm:prSet/>
      <dgm:spPr/>
      <dgm:t>
        <a:bodyPr/>
        <a:lstStyle/>
        <a:p>
          <a:pPr>
            <a:lnSpc>
              <a:spcPct val="114000"/>
            </a:lnSpc>
            <a:spcAft>
              <a:spcPts val="0"/>
            </a:spcAft>
          </a:pPr>
          <a:r>
            <a:rPr lang="en-GB" dirty="0">
              <a:latin typeface="Gaelic" pitchFamily="2" charset="0"/>
            </a:rPr>
            <a:t>Ensuring Effective  Governance</a:t>
          </a:r>
          <a:endParaRPr lang="en-IE" dirty="0">
            <a:latin typeface="Gaelic" pitchFamily="2" charset="0"/>
          </a:endParaRPr>
        </a:p>
      </dgm:t>
    </dgm:pt>
    <dgm:pt modelId="{966AA0D4-53EA-47FA-B9FA-E58585E3CA33}" type="parTrans" cxnId="{14056EDC-141E-4654-BE6E-98096E6B79FE}">
      <dgm:prSet/>
      <dgm:spPr/>
      <dgm:t>
        <a:bodyPr/>
        <a:lstStyle/>
        <a:p>
          <a:endParaRPr lang="en-IE"/>
        </a:p>
      </dgm:t>
    </dgm:pt>
    <dgm:pt modelId="{CD284C73-BFE8-40DB-AA48-BDC77DE0FEF9}" type="sibTrans" cxnId="{14056EDC-141E-4654-BE6E-98096E6B79FE}">
      <dgm:prSet/>
      <dgm:spPr/>
      <dgm:t>
        <a:bodyPr/>
        <a:lstStyle/>
        <a:p>
          <a:endParaRPr lang="en-IE"/>
        </a:p>
      </dgm:t>
    </dgm:pt>
    <dgm:pt modelId="{9CE99806-21E2-47EA-AFB6-73998BE7E5D0}" type="pres">
      <dgm:prSet presAssocID="{5FCE484F-FCCF-4B06-9B0A-9D22CDD52997}" presName="Name0" presStyleCnt="0">
        <dgm:presLayoutVars>
          <dgm:chPref val="1"/>
          <dgm:dir/>
          <dgm:animOne val="branch"/>
          <dgm:animLvl val="lvl"/>
          <dgm:resizeHandles/>
        </dgm:presLayoutVars>
      </dgm:prSet>
      <dgm:spPr/>
    </dgm:pt>
    <dgm:pt modelId="{0230448C-43B3-417B-9BB4-A74D2D0CCA87}" type="pres">
      <dgm:prSet presAssocID="{9E9AA8EE-94CF-432B-9B19-C2BB6F308553}" presName="vertOne" presStyleCnt="0"/>
      <dgm:spPr/>
    </dgm:pt>
    <dgm:pt modelId="{B5EFF069-F11A-498F-AF65-BABD50AD5A09}" type="pres">
      <dgm:prSet presAssocID="{9E9AA8EE-94CF-432B-9B19-C2BB6F308553}" presName="txOne" presStyleLbl="node0" presStyleIdx="0" presStyleCnt="1">
        <dgm:presLayoutVars>
          <dgm:chPref val="3"/>
        </dgm:presLayoutVars>
      </dgm:prSet>
      <dgm:spPr/>
    </dgm:pt>
    <dgm:pt modelId="{BEE64AB3-49D9-4A54-A37C-7C27688FCDD2}" type="pres">
      <dgm:prSet presAssocID="{9E9AA8EE-94CF-432B-9B19-C2BB6F308553}" presName="parTransOne" presStyleCnt="0"/>
      <dgm:spPr/>
    </dgm:pt>
    <dgm:pt modelId="{F54FBBB5-6271-47A7-A16C-16B12F18CE1A}" type="pres">
      <dgm:prSet presAssocID="{9E9AA8EE-94CF-432B-9B19-C2BB6F308553}" presName="horzOne" presStyleCnt="0"/>
      <dgm:spPr/>
    </dgm:pt>
    <dgm:pt modelId="{BF8B7A63-6731-499B-B150-304B66DE8CEC}" type="pres">
      <dgm:prSet presAssocID="{8B23999C-EFCF-41A2-BD23-E143BA0C9C81}" presName="vertTwo" presStyleCnt="0"/>
      <dgm:spPr/>
    </dgm:pt>
    <dgm:pt modelId="{E4AC84E9-DC1A-44C7-AF39-458D3D33C459}" type="pres">
      <dgm:prSet presAssocID="{8B23999C-EFCF-41A2-BD23-E143BA0C9C81}" presName="txTwo" presStyleLbl="node2" presStyleIdx="0" presStyleCnt="4" custScaleY="141954">
        <dgm:presLayoutVars>
          <dgm:chPref val="3"/>
        </dgm:presLayoutVars>
      </dgm:prSet>
      <dgm:spPr/>
    </dgm:pt>
    <dgm:pt modelId="{F79E56E8-2E23-4969-89C1-ACA19D1C2A37}" type="pres">
      <dgm:prSet presAssocID="{8B23999C-EFCF-41A2-BD23-E143BA0C9C81}" presName="horzTwo" presStyleCnt="0"/>
      <dgm:spPr/>
    </dgm:pt>
    <dgm:pt modelId="{B4B6D7B5-1E57-4987-8A82-A121950B9480}" type="pres">
      <dgm:prSet presAssocID="{37120E13-F05E-44E4-9A43-34A7FAF1C7DE}" presName="sibSpaceTwo" presStyleCnt="0"/>
      <dgm:spPr/>
    </dgm:pt>
    <dgm:pt modelId="{EDF27E85-3BA5-487E-AC5F-412DC0C67B1A}" type="pres">
      <dgm:prSet presAssocID="{C28100DC-D4C4-459A-AB73-754DCC8C51B8}" presName="vertTwo" presStyleCnt="0"/>
      <dgm:spPr/>
    </dgm:pt>
    <dgm:pt modelId="{8B1FC477-CDC8-4973-A49E-534A0E4E9590}" type="pres">
      <dgm:prSet presAssocID="{C28100DC-D4C4-459A-AB73-754DCC8C51B8}" presName="txTwo" presStyleLbl="node2" presStyleIdx="1" presStyleCnt="4" custScaleY="138521">
        <dgm:presLayoutVars>
          <dgm:chPref val="3"/>
        </dgm:presLayoutVars>
      </dgm:prSet>
      <dgm:spPr/>
    </dgm:pt>
    <dgm:pt modelId="{B345B4CE-E994-4E6C-BD48-A7A22CB7D7AE}" type="pres">
      <dgm:prSet presAssocID="{C28100DC-D4C4-459A-AB73-754DCC8C51B8}" presName="horzTwo" presStyleCnt="0"/>
      <dgm:spPr/>
    </dgm:pt>
    <dgm:pt modelId="{76169A5F-BD0C-494B-9CC2-E0E1942ADAEB}" type="pres">
      <dgm:prSet presAssocID="{E561BECB-B691-4058-A857-824D9B1AC9CB}" presName="sibSpaceTwo" presStyleCnt="0"/>
      <dgm:spPr/>
    </dgm:pt>
    <dgm:pt modelId="{79F7FE7B-56B9-4D33-AFBF-9651EFCA1761}" type="pres">
      <dgm:prSet presAssocID="{B31F48A5-059B-42E1-B324-7F819F996267}" presName="vertTwo" presStyleCnt="0"/>
      <dgm:spPr/>
    </dgm:pt>
    <dgm:pt modelId="{1371A0D3-870A-4958-94B2-C7735FD6078B}" type="pres">
      <dgm:prSet presAssocID="{B31F48A5-059B-42E1-B324-7F819F996267}" presName="txTwo" presStyleLbl="node2" presStyleIdx="2" presStyleCnt="4" custScaleY="137109">
        <dgm:presLayoutVars>
          <dgm:chPref val="3"/>
        </dgm:presLayoutVars>
      </dgm:prSet>
      <dgm:spPr/>
    </dgm:pt>
    <dgm:pt modelId="{54D037F1-60CB-423A-B4B8-116AE5F80599}" type="pres">
      <dgm:prSet presAssocID="{B31F48A5-059B-42E1-B324-7F819F996267}" presName="horzTwo" presStyleCnt="0"/>
      <dgm:spPr/>
    </dgm:pt>
    <dgm:pt modelId="{932594F9-0D78-4A2A-8EA4-111EE38B5490}" type="pres">
      <dgm:prSet presAssocID="{CA36BAF0-8E56-4126-AD49-DC890D5DAB35}" presName="sibSpaceTwo" presStyleCnt="0"/>
      <dgm:spPr/>
    </dgm:pt>
    <dgm:pt modelId="{6E30FE0D-0852-4350-9EF1-4380701AD057}" type="pres">
      <dgm:prSet presAssocID="{76C6051D-E90D-43C0-8D5B-01B8D92A2165}" presName="vertTwo" presStyleCnt="0"/>
      <dgm:spPr/>
    </dgm:pt>
    <dgm:pt modelId="{8E874913-C381-4630-8EB6-AEB2567D037D}" type="pres">
      <dgm:prSet presAssocID="{76C6051D-E90D-43C0-8D5B-01B8D92A2165}" presName="txTwo" presStyleLbl="node2" presStyleIdx="3" presStyleCnt="4" custScaleY="137741">
        <dgm:presLayoutVars>
          <dgm:chPref val="3"/>
        </dgm:presLayoutVars>
      </dgm:prSet>
      <dgm:spPr/>
    </dgm:pt>
    <dgm:pt modelId="{BA3514D7-AE93-4A6C-9199-5E251AF8EA98}" type="pres">
      <dgm:prSet presAssocID="{76C6051D-E90D-43C0-8D5B-01B8D92A2165}" presName="horzTwo" presStyleCnt="0"/>
      <dgm:spPr/>
    </dgm:pt>
  </dgm:ptLst>
  <dgm:cxnLst>
    <dgm:cxn modelId="{85CA350E-2442-4454-8ACF-B0CD9D65BB09}" type="presOf" srcId="{9E9AA8EE-94CF-432B-9B19-C2BB6F308553}" destId="{B5EFF069-F11A-498F-AF65-BABD50AD5A09}" srcOrd="0" destOrd="0" presId="urn:microsoft.com/office/officeart/2005/8/layout/hierarchy4"/>
    <dgm:cxn modelId="{2CB34D28-513A-4EED-A039-DE6F99F226B5}" type="presOf" srcId="{C28100DC-D4C4-459A-AB73-754DCC8C51B8}" destId="{8B1FC477-CDC8-4973-A49E-534A0E4E9590}" srcOrd="0" destOrd="0" presId="urn:microsoft.com/office/officeart/2005/8/layout/hierarchy4"/>
    <dgm:cxn modelId="{04F60C2F-BC67-4D99-9421-4767FD252E98}" srcId="{9E9AA8EE-94CF-432B-9B19-C2BB6F308553}" destId="{B31F48A5-059B-42E1-B324-7F819F996267}" srcOrd="2" destOrd="0" parTransId="{AA198F90-32C3-4D84-9E2D-F183609D6FA9}" sibTransId="{CA36BAF0-8E56-4126-AD49-DC890D5DAB35}"/>
    <dgm:cxn modelId="{CC3D8064-DDBB-4026-BD61-C461705CDC97}" type="presOf" srcId="{8B23999C-EFCF-41A2-BD23-E143BA0C9C81}" destId="{E4AC84E9-DC1A-44C7-AF39-458D3D33C459}" srcOrd="0" destOrd="0" presId="urn:microsoft.com/office/officeart/2005/8/layout/hierarchy4"/>
    <dgm:cxn modelId="{D1093359-D02D-4323-88B0-64BC8FF2A55F}" srcId="{9E9AA8EE-94CF-432B-9B19-C2BB6F308553}" destId="{8B23999C-EFCF-41A2-BD23-E143BA0C9C81}" srcOrd="0" destOrd="0" parTransId="{2829510F-1080-4CF8-AA13-51CB51782355}" sibTransId="{37120E13-F05E-44E4-9A43-34A7FAF1C7DE}"/>
    <dgm:cxn modelId="{F04EEA8E-7E37-444E-8195-0C9CEA2A4884}" type="presOf" srcId="{B31F48A5-059B-42E1-B324-7F819F996267}" destId="{1371A0D3-870A-4958-94B2-C7735FD6078B}" srcOrd="0" destOrd="0" presId="urn:microsoft.com/office/officeart/2005/8/layout/hierarchy4"/>
    <dgm:cxn modelId="{DA87B39C-D81F-45CB-BD4A-6D27517BFE81}" type="presOf" srcId="{5FCE484F-FCCF-4B06-9B0A-9D22CDD52997}" destId="{9CE99806-21E2-47EA-AFB6-73998BE7E5D0}" srcOrd="0" destOrd="0" presId="urn:microsoft.com/office/officeart/2005/8/layout/hierarchy4"/>
    <dgm:cxn modelId="{14056EDC-141E-4654-BE6E-98096E6B79FE}" srcId="{9E9AA8EE-94CF-432B-9B19-C2BB6F308553}" destId="{76C6051D-E90D-43C0-8D5B-01B8D92A2165}" srcOrd="3" destOrd="0" parTransId="{966AA0D4-53EA-47FA-B9FA-E58585E3CA33}" sibTransId="{CD284C73-BFE8-40DB-AA48-BDC77DE0FEF9}"/>
    <dgm:cxn modelId="{C4E62BDE-66FD-4CAD-AF1C-034D8905AC6B}" srcId="{5FCE484F-FCCF-4B06-9B0A-9D22CDD52997}" destId="{9E9AA8EE-94CF-432B-9B19-C2BB6F308553}" srcOrd="0" destOrd="0" parTransId="{F0235F17-9359-426F-AA7D-7612E9E3B5A8}" sibTransId="{3733106A-2CF3-49C0-831E-646962EBB545}"/>
    <dgm:cxn modelId="{C65835E8-C747-4514-9347-C71EFC813949}" type="presOf" srcId="{76C6051D-E90D-43C0-8D5B-01B8D92A2165}" destId="{8E874913-C381-4630-8EB6-AEB2567D037D}" srcOrd="0" destOrd="0" presId="urn:microsoft.com/office/officeart/2005/8/layout/hierarchy4"/>
    <dgm:cxn modelId="{AC9BDDEC-CF1A-4AD1-948A-012F5FF863D8}" srcId="{9E9AA8EE-94CF-432B-9B19-C2BB6F308553}" destId="{C28100DC-D4C4-459A-AB73-754DCC8C51B8}" srcOrd="1" destOrd="0" parTransId="{1240B29D-7CCB-47A8-B990-98034D645242}" sibTransId="{E561BECB-B691-4058-A857-824D9B1AC9CB}"/>
    <dgm:cxn modelId="{D1D265F6-684B-4415-B610-13D394F952FE}" type="presParOf" srcId="{9CE99806-21E2-47EA-AFB6-73998BE7E5D0}" destId="{0230448C-43B3-417B-9BB4-A74D2D0CCA87}" srcOrd="0" destOrd="0" presId="urn:microsoft.com/office/officeart/2005/8/layout/hierarchy4"/>
    <dgm:cxn modelId="{12F0544E-96CA-4994-9EB6-F6646C180E40}" type="presParOf" srcId="{0230448C-43B3-417B-9BB4-A74D2D0CCA87}" destId="{B5EFF069-F11A-498F-AF65-BABD50AD5A09}" srcOrd="0" destOrd="0" presId="urn:microsoft.com/office/officeart/2005/8/layout/hierarchy4"/>
    <dgm:cxn modelId="{3DE5BDFD-AB8B-4626-9F81-F96C53255301}" type="presParOf" srcId="{0230448C-43B3-417B-9BB4-A74D2D0CCA87}" destId="{BEE64AB3-49D9-4A54-A37C-7C27688FCDD2}" srcOrd="1" destOrd="0" presId="urn:microsoft.com/office/officeart/2005/8/layout/hierarchy4"/>
    <dgm:cxn modelId="{39E805D8-AF4C-47F4-B639-CF95C8CAD6E3}" type="presParOf" srcId="{0230448C-43B3-417B-9BB4-A74D2D0CCA87}" destId="{F54FBBB5-6271-47A7-A16C-16B12F18CE1A}" srcOrd="2" destOrd="0" presId="urn:microsoft.com/office/officeart/2005/8/layout/hierarchy4"/>
    <dgm:cxn modelId="{5DFF9F18-B158-467B-82F4-2A4A3DCFDAB8}" type="presParOf" srcId="{F54FBBB5-6271-47A7-A16C-16B12F18CE1A}" destId="{BF8B7A63-6731-499B-B150-304B66DE8CEC}" srcOrd="0" destOrd="0" presId="urn:microsoft.com/office/officeart/2005/8/layout/hierarchy4"/>
    <dgm:cxn modelId="{AD7065EE-EBDD-4E93-9429-F27AD7768B46}" type="presParOf" srcId="{BF8B7A63-6731-499B-B150-304B66DE8CEC}" destId="{E4AC84E9-DC1A-44C7-AF39-458D3D33C459}" srcOrd="0" destOrd="0" presId="urn:microsoft.com/office/officeart/2005/8/layout/hierarchy4"/>
    <dgm:cxn modelId="{7C238382-6455-4944-AFE4-14189304CF29}" type="presParOf" srcId="{BF8B7A63-6731-499B-B150-304B66DE8CEC}" destId="{F79E56E8-2E23-4969-89C1-ACA19D1C2A37}" srcOrd="1" destOrd="0" presId="urn:microsoft.com/office/officeart/2005/8/layout/hierarchy4"/>
    <dgm:cxn modelId="{B6203EAF-8EF6-4CCE-BC4F-A9DA51ECF2DC}" type="presParOf" srcId="{F54FBBB5-6271-47A7-A16C-16B12F18CE1A}" destId="{B4B6D7B5-1E57-4987-8A82-A121950B9480}" srcOrd="1" destOrd="0" presId="urn:microsoft.com/office/officeart/2005/8/layout/hierarchy4"/>
    <dgm:cxn modelId="{C08676FA-A7E1-4D4D-A502-DDC3F82F724A}" type="presParOf" srcId="{F54FBBB5-6271-47A7-A16C-16B12F18CE1A}" destId="{EDF27E85-3BA5-487E-AC5F-412DC0C67B1A}" srcOrd="2" destOrd="0" presId="urn:microsoft.com/office/officeart/2005/8/layout/hierarchy4"/>
    <dgm:cxn modelId="{A0DABBE4-0984-4B61-9EB9-89DE954A72A5}" type="presParOf" srcId="{EDF27E85-3BA5-487E-AC5F-412DC0C67B1A}" destId="{8B1FC477-CDC8-4973-A49E-534A0E4E9590}" srcOrd="0" destOrd="0" presId="urn:microsoft.com/office/officeart/2005/8/layout/hierarchy4"/>
    <dgm:cxn modelId="{54FBC1A0-DA40-4955-A602-50D51008AB2B}" type="presParOf" srcId="{EDF27E85-3BA5-487E-AC5F-412DC0C67B1A}" destId="{B345B4CE-E994-4E6C-BD48-A7A22CB7D7AE}" srcOrd="1" destOrd="0" presId="urn:microsoft.com/office/officeart/2005/8/layout/hierarchy4"/>
    <dgm:cxn modelId="{C6908B9D-C7A5-4FBD-8685-B201FECD1586}" type="presParOf" srcId="{F54FBBB5-6271-47A7-A16C-16B12F18CE1A}" destId="{76169A5F-BD0C-494B-9CC2-E0E1942ADAEB}" srcOrd="3" destOrd="0" presId="urn:microsoft.com/office/officeart/2005/8/layout/hierarchy4"/>
    <dgm:cxn modelId="{C95A26D0-9C6A-4740-A3A9-3B36905AE157}" type="presParOf" srcId="{F54FBBB5-6271-47A7-A16C-16B12F18CE1A}" destId="{79F7FE7B-56B9-4D33-AFBF-9651EFCA1761}" srcOrd="4" destOrd="0" presId="urn:microsoft.com/office/officeart/2005/8/layout/hierarchy4"/>
    <dgm:cxn modelId="{0BC3EC1E-36DC-4135-B439-B08B1A5C496D}" type="presParOf" srcId="{79F7FE7B-56B9-4D33-AFBF-9651EFCA1761}" destId="{1371A0D3-870A-4958-94B2-C7735FD6078B}" srcOrd="0" destOrd="0" presId="urn:microsoft.com/office/officeart/2005/8/layout/hierarchy4"/>
    <dgm:cxn modelId="{5E09C348-90B9-4650-B65C-36D6FECE4170}" type="presParOf" srcId="{79F7FE7B-56B9-4D33-AFBF-9651EFCA1761}" destId="{54D037F1-60CB-423A-B4B8-116AE5F80599}" srcOrd="1" destOrd="0" presId="urn:microsoft.com/office/officeart/2005/8/layout/hierarchy4"/>
    <dgm:cxn modelId="{11B38074-966E-4B59-A99A-56748D14A11D}" type="presParOf" srcId="{F54FBBB5-6271-47A7-A16C-16B12F18CE1A}" destId="{932594F9-0D78-4A2A-8EA4-111EE38B5490}" srcOrd="5" destOrd="0" presId="urn:microsoft.com/office/officeart/2005/8/layout/hierarchy4"/>
    <dgm:cxn modelId="{495C438A-3360-4F5A-85FB-6584634502EF}" type="presParOf" srcId="{F54FBBB5-6271-47A7-A16C-16B12F18CE1A}" destId="{6E30FE0D-0852-4350-9EF1-4380701AD057}" srcOrd="6" destOrd="0" presId="urn:microsoft.com/office/officeart/2005/8/layout/hierarchy4"/>
    <dgm:cxn modelId="{6A61DF46-7D59-4F23-845B-B115E51C3229}" type="presParOf" srcId="{6E30FE0D-0852-4350-9EF1-4380701AD057}" destId="{8E874913-C381-4630-8EB6-AEB2567D037D}" srcOrd="0" destOrd="0" presId="urn:microsoft.com/office/officeart/2005/8/layout/hierarchy4"/>
    <dgm:cxn modelId="{3109B5D9-9048-45AC-BB83-673D95263ED0}" type="presParOf" srcId="{6E30FE0D-0852-4350-9EF1-4380701AD057}" destId="{BA3514D7-AE93-4A6C-9199-5E251AF8EA98}"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5696433-F607-4622-B7F8-9AEE4520F7C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E"/>
        </a:p>
      </dgm:t>
    </dgm:pt>
    <dgm:pt modelId="{0228F482-EB43-4639-9CE9-2D502D44C18B}">
      <dgm:prSet custT="1"/>
      <dgm:spPr>
        <a:solidFill>
          <a:srgbClr val="7030A0"/>
        </a:solidFill>
      </dgm:spPr>
      <dgm:t>
        <a:bodyPr/>
        <a:lstStyle/>
        <a:p>
          <a:r>
            <a:rPr lang="en-GB" sz="3600" b="1" dirty="0">
              <a:latin typeface="Amasis MT Pro Black" panose="02040A04050005020304" pitchFamily="18" charset="0"/>
            </a:rPr>
            <a:t>Provenance</a:t>
          </a:r>
          <a:endParaRPr lang="en-IE" sz="3600" dirty="0">
            <a:latin typeface="Amasis MT Pro Black" panose="02040A04050005020304" pitchFamily="18" charset="0"/>
          </a:endParaRPr>
        </a:p>
      </dgm:t>
    </dgm:pt>
    <dgm:pt modelId="{F30A6670-EE20-408B-89C3-CAF9AF94E4D0}" type="parTrans" cxnId="{9012C8AB-1F4D-43ED-9377-9FE64B1BE913}">
      <dgm:prSet/>
      <dgm:spPr/>
      <dgm:t>
        <a:bodyPr/>
        <a:lstStyle/>
        <a:p>
          <a:endParaRPr lang="en-IE"/>
        </a:p>
      </dgm:t>
    </dgm:pt>
    <dgm:pt modelId="{B69A32C7-5351-4A27-8A3F-BA55A2C9DC68}" type="sibTrans" cxnId="{9012C8AB-1F4D-43ED-9377-9FE64B1BE913}">
      <dgm:prSet/>
      <dgm:spPr/>
      <dgm:t>
        <a:bodyPr/>
        <a:lstStyle/>
        <a:p>
          <a:endParaRPr lang="en-IE"/>
        </a:p>
      </dgm:t>
    </dgm:pt>
    <dgm:pt modelId="{2D9E6A6B-A9D3-4D10-A383-CDC9203DB20F}" type="pres">
      <dgm:prSet presAssocID="{15696433-F607-4622-B7F8-9AEE4520F7C8}" presName="linear" presStyleCnt="0">
        <dgm:presLayoutVars>
          <dgm:animLvl val="lvl"/>
          <dgm:resizeHandles val="exact"/>
        </dgm:presLayoutVars>
      </dgm:prSet>
      <dgm:spPr/>
    </dgm:pt>
    <dgm:pt modelId="{7044C6C4-FC84-4F3E-94C7-F1B7429A2527}" type="pres">
      <dgm:prSet presAssocID="{0228F482-EB43-4639-9CE9-2D502D44C18B}" presName="parentText" presStyleLbl="node1" presStyleIdx="0" presStyleCnt="1" custLinFactNeighborX="381" custLinFactNeighborY="-59059">
        <dgm:presLayoutVars>
          <dgm:chMax val="0"/>
          <dgm:bulletEnabled val="1"/>
        </dgm:presLayoutVars>
      </dgm:prSet>
      <dgm:spPr/>
    </dgm:pt>
  </dgm:ptLst>
  <dgm:cxnLst>
    <dgm:cxn modelId="{9012C8AB-1F4D-43ED-9377-9FE64B1BE913}" srcId="{15696433-F607-4622-B7F8-9AEE4520F7C8}" destId="{0228F482-EB43-4639-9CE9-2D502D44C18B}" srcOrd="0" destOrd="0" parTransId="{F30A6670-EE20-408B-89C3-CAF9AF94E4D0}" sibTransId="{B69A32C7-5351-4A27-8A3F-BA55A2C9DC68}"/>
    <dgm:cxn modelId="{DFAC16AC-6405-4598-8DF2-439E57BBFDD2}" type="presOf" srcId="{15696433-F607-4622-B7F8-9AEE4520F7C8}" destId="{2D9E6A6B-A9D3-4D10-A383-CDC9203DB20F}" srcOrd="0" destOrd="0" presId="urn:microsoft.com/office/officeart/2005/8/layout/vList2"/>
    <dgm:cxn modelId="{A96A0FCD-4107-417C-93C4-87CE45E9809C}" type="presOf" srcId="{0228F482-EB43-4639-9CE9-2D502D44C18B}" destId="{7044C6C4-FC84-4F3E-94C7-F1B7429A2527}" srcOrd="0" destOrd="0" presId="urn:microsoft.com/office/officeart/2005/8/layout/vList2"/>
    <dgm:cxn modelId="{B0A96D3C-1508-48CD-85E7-687593A0043E}" type="presParOf" srcId="{2D9E6A6B-A9D3-4D10-A383-CDC9203DB20F}" destId="{7044C6C4-FC84-4F3E-94C7-F1B7429A2527}"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3108C70-4698-4E1E-9787-9AC0526D59E9}" type="doc">
      <dgm:prSet loTypeId="urn:microsoft.com/office/officeart/2005/8/layout/hierarchy4" loCatId="list" qsTypeId="urn:microsoft.com/office/officeart/2005/8/quickstyle/simple1" qsCatId="simple" csTypeId="urn:microsoft.com/office/officeart/2005/8/colors/accent1_2" csCatId="accent1" phldr="1"/>
      <dgm:spPr/>
      <dgm:t>
        <a:bodyPr/>
        <a:lstStyle/>
        <a:p>
          <a:endParaRPr lang="en-IE"/>
        </a:p>
      </dgm:t>
    </dgm:pt>
    <dgm:pt modelId="{56953A96-F76F-49EB-8248-D340EF46EA3E}">
      <dgm:prSet phldrT="[Text]" custT="1"/>
      <dgm:spPr>
        <a:solidFill>
          <a:srgbClr val="D18805"/>
        </a:solidFill>
      </dgm:spPr>
      <dgm:t>
        <a:bodyPr/>
        <a:lstStyle/>
        <a:p>
          <a:r>
            <a:rPr lang="en-GB" sz="4000" dirty="0">
              <a:latin typeface="+mn-lt"/>
            </a:rPr>
            <a:t>Celebrating our Schools together</a:t>
          </a:r>
          <a:endParaRPr lang="en-IE" sz="4000" dirty="0">
            <a:latin typeface="+mn-lt"/>
          </a:endParaRPr>
        </a:p>
      </dgm:t>
    </dgm:pt>
    <dgm:pt modelId="{07629AC2-E6EC-47D9-817C-F8DD2E2E4FC9}" type="parTrans" cxnId="{5A80DFFD-C421-4BA2-87A3-CA4F57E82FB7}">
      <dgm:prSet/>
      <dgm:spPr/>
      <dgm:t>
        <a:bodyPr/>
        <a:lstStyle/>
        <a:p>
          <a:endParaRPr lang="en-IE"/>
        </a:p>
      </dgm:t>
    </dgm:pt>
    <dgm:pt modelId="{E977ED99-8743-40CB-B767-2A221490FF0A}" type="sibTrans" cxnId="{5A80DFFD-C421-4BA2-87A3-CA4F57E82FB7}">
      <dgm:prSet/>
      <dgm:spPr/>
      <dgm:t>
        <a:bodyPr/>
        <a:lstStyle/>
        <a:p>
          <a:endParaRPr lang="en-IE"/>
        </a:p>
      </dgm:t>
    </dgm:pt>
    <dgm:pt modelId="{6A249127-4A9B-4F9D-9484-8DBE883F8092}" type="pres">
      <dgm:prSet presAssocID="{B3108C70-4698-4E1E-9787-9AC0526D59E9}" presName="Name0" presStyleCnt="0">
        <dgm:presLayoutVars>
          <dgm:chPref val="1"/>
          <dgm:dir/>
          <dgm:animOne val="branch"/>
          <dgm:animLvl val="lvl"/>
          <dgm:resizeHandles/>
        </dgm:presLayoutVars>
      </dgm:prSet>
      <dgm:spPr/>
    </dgm:pt>
    <dgm:pt modelId="{4A3A6E1A-48C0-407D-A8A7-555D18AAC781}" type="pres">
      <dgm:prSet presAssocID="{56953A96-F76F-49EB-8248-D340EF46EA3E}" presName="vertOne" presStyleCnt="0"/>
      <dgm:spPr/>
    </dgm:pt>
    <dgm:pt modelId="{E34B6B07-C19B-4F34-950C-09AAD5AEBD5E}" type="pres">
      <dgm:prSet presAssocID="{56953A96-F76F-49EB-8248-D340EF46EA3E}" presName="txOne" presStyleLbl="node0" presStyleIdx="0" presStyleCnt="1" custScaleX="100098" custLinFactNeighborX="-12698" custLinFactNeighborY="-10021">
        <dgm:presLayoutVars>
          <dgm:chPref val="3"/>
        </dgm:presLayoutVars>
      </dgm:prSet>
      <dgm:spPr/>
    </dgm:pt>
    <dgm:pt modelId="{D9350AED-C851-4F0D-AC0E-FF41554C8185}" type="pres">
      <dgm:prSet presAssocID="{56953A96-F76F-49EB-8248-D340EF46EA3E}" presName="horzOne" presStyleCnt="0"/>
      <dgm:spPr/>
    </dgm:pt>
  </dgm:ptLst>
  <dgm:cxnLst>
    <dgm:cxn modelId="{E86239C7-091C-44FD-B92D-B1869F11CDB5}" type="presOf" srcId="{56953A96-F76F-49EB-8248-D340EF46EA3E}" destId="{E34B6B07-C19B-4F34-950C-09AAD5AEBD5E}" srcOrd="0" destOrd="0" presId="urn:microsoft.com/office/officeart/2005/8/layout/hierarchy4"/>
    <dgm:cxn modelId="{B5FB99D5-75B7-4C05-98F8-BDB5ECD41E1E}" type="presOf" srcId="{B3108C70-4698-4E1E-9787-9AC0526D59E9}" destId="{6A249127-4A9B-4F9D-9484-8DBE883F8092}" srcOrd="0" destOrd="0" presId="urn:microsoft.com/office/officeart/2005/8/layout/hierarchy4"/>
    <dgm:cxn modelId="{5A80DFFD-C421-4BA2-87A3-CA4F57E82FB7}" srcId="{B3108C70-4698-4E1E-9787-9AC0526D59E9}" destId="{56953A96-F76F-49EB-8248-D340EF46EA3E}" srcOrd="0" destOrd="0" parTransId="{07629AC2-E6EC-47D9-817C-F8DD2E2E4FC9}" sibTransId="{E977ED99-8743-40CB-B767-2A221490FF0A}"/>
    <dgm:cxn modelId="{36C07794-950F-40A7-98CB-C26CB264F7DF}" type="presParOf" srcId="{6A249127-4A9B-4F9D-9484-8DBE883F8092}" destId="{4A3A6E1A-48C0-407D-A8A7-555D18AAC781}" srcOrd="0" destOrd="0" presId="urn:microsoft.com/office/officeart/2005/8/layout/hierarchy4"/>
    <dgm:cxn modelId="{160863C5-450A-4D53-828A-2666632BB571}" type="presParOf" srcId="{4A3A6E1A-48C0-407D-A8A7-555D18AAC781}" destId="{E34B6B07-C19B-4F34-950C-09AAD5AEBD5E}" srcOrd="0" destOrd="0" presId="urn:microsoft.com/office/officeart/2005/8/layout/hierarchy4"/>
    <dgm:cxn modelId="{FFBFAD16-FD05-4393-B60C-4D437171340F}" type="presParOf" srcId="{4A3A6E1A-48C0-407D-A8A7-555D18AAC781}" destId="{D9350AED-C851-4F0D-AC0E-FF41554C8185}" srcOrd="1" destOrd="0" presId="urn:microsoft.com/office/officeart/2005/8/layout/hierarchy4"/>
  </dgm:cxnLst>
  <dgm:bg/>
  <dgm:whole>
    <a:ln w="22225">
      <a:solidFill>
        <a:srgbClr val="703270"/>
      </a:solidFill>
    </a:ln>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3108C70-4698-4E1E-9787-9AC0526D59E9}" type="doc">
      <dgm:prSet loTypeId="urn:microsoft.com/office/officeart/2005/8/layout/hierarchy4" loCatId="list" qsTypeId="urn:microsoft.com/office/officeart/2005/8/quickstyle/simple1" qsCatId="simple" csTypeId="urn:microsoft.com/office/officeart/2005/8/colors/accent1_2" csCatId="accent1" phldr="1"/>
      <dgm:spPr/>
      <dgm:t>
        <a:bodyPr/>
        <a:lstStyle/>
        <a:p>
          <a:endParaRPr lang="en-IE"/>
        </a:p>
      </dgm:t>
    </dgm:pt>
    <dgm:pt modelId="{56953A96-F76F-49EB-8248-D340EF46EA3E}">
      <dgm:prSet phldrT="[Text]" custT="1"/>
      <dgm:spPr>
        <a:solidFill>
          <a:srgbClr val="D18805"/>
        </a:solidFill>
      </dgm:spPr>
      <dgm:t>
        <a:bodyPr/>
        <a:lstStyle/>
        <a:p>
          <a:r>
            <a:rPr lang="en-GB" sz="4000" dirty="0">
              <a:latin typeface="+mn-lt"/>
            </a:rPr>
            <a:t>Thank you</a:t>
          </a:r>
          <a:endParaRPr lang="en-IE" sz="4000" dirty="0">
            <a:latin typeface="+mn-lt"/>
          </a:endParaRPr>
        </a:p>
      </dgm:t>
    </dgm:pt>
    <dgm:pt modelId="{07629AC2-E6EC-47D9-817C-F8DD2E2E4FC9}" type="parTrans" cxnId="{5A80DFFD-C421-4BA2-87A3-CA4F57E82FB7}">
      <dgm:prSet/>
      <dgm:spPr/>
      <dgm:t>
        <a:bodyPr/>
        <a:lstStyle/>
        <a:p>
          <a:endParaRPr lang="en-IE"/>
        </a:p>
      </dgm:t>
    </dgm:pt>
    <dgm:pt modelId="{E977ED99-8743-40CB-B767-2A221490FF0A}" type="sibTrans" cxnId="{5A80DFFD-C421-4BA2-87A3-CA4F57E82FB7}">
      <dgm:prSet/>
      <dgm:spPr/>
      <dgm:t>
        <a:bodyPr/>
        <a:lstStyle/>
        <a:p>
          <a:endParaRPr lang="en-IE"/>
        </a:p>
      </dgm:t>
    </dgm:pt>
    <dgm:pt modelId="{6A249127-4A9B-4F9D-9484-8DBE883F8092}" type="pres">
      <dgm:prSet presAssocID="{B3108C70-4698-4E1E-9787-9AC0526D59E9}" presName="Name0" presStyleCnt="0">
        <dgm:presLayoutVars>
          <dgm:chPref val="1"/>
          <dgm:dir/>
          <dgm:animOne val="branch"/>
          <dgm:animLvl val="lvl"/>
          <dgm:resizeHandles/>
        </dgm:presLayoutVars>
      </dgm:prSet>
      <dgm:spPr/>
    </dgm:pt>
    <dgm:pt modelId="{4A3A6E1A-48C0-407D-A8A7-555D18AAC781}" type="pres">
      <dgm:prSet presAssocID="{56953A96-F76F-49EB-8248-D340EF46EA3E}" presName="vertOne" presStyleCnt="0"/>
      <dgm:spPr/>
    </dgm:pt>
    <dgm:pt modelId="{E34B6B07-C19B-4F34-950C-09AAD5AEBD5E}" type="pres">
      <dgm:prSet presAssocID="{56953A96-F76F-49EB-8248-D340EF46EA3E}" presName="txOne" presStyleLbl="node0" presStyleIdx="0" presStyleCnt="1" custScaleX="100098" custLinFactNeighborX="-49" custLinFactNeighborY="-2650">
        <dgm:presLayoutVars>
          <dgm:chPref val="3"/>
        </dgm:presLayoutVars>
      </dgm:prSet>
      <dgm:spPr/>
    </dgm:pt>
    <dgm:pt modelId="{D9350AED-C851-4F0D-AC0E-FF41554C8185}" type="pres">
      <dgm:prSet presAssocID="{56953A96-F76F-49EB-8248-D340EF46EA3E}" presName="horzOne" presStyleCnt="0"/>
      <dgm:spPr/>
    </dgm:pt>
  </dgm:ptLst>
  <dgm:cxnLst>
    <dgm:cxn modelId="{E86239C7-091C-44FD-B92D-B1869F11CDB5}" type="presOf" srcId="{56953A96-F76F-49EB-8248-D340EF46EA3E}" destId="{E34B6B07-C19B-4F34-950C-09AAD5AEBD5E}" srcOrd="0" destOrd="0" presId="urn:microsoft.com/office/officeart/2005/8/layout/hierarchy4"/>
    <dgm:cxn modelId="{B5FB99D5-75B7-4C05-98F8-BDB5ECD41E1E}" type="presOf" srcId="{B3108C70-4698-4E1E-9787-9AC0526D59E9}" destId="{6A249127-4A9B-4F9D-9484-8DBE883F8092}" srcOrd="0" destOrd="0" presId="urn:microsoft.com/office/officeart/2005/8/layout/hierarchy4"/>
    <dgm:cxn modelId="{5A80DFFD-C421-4BA2-87A3-CA4F57E82FB7}" srcId="{B3108C70-4698-4E1E-9787-9AC0526D59E9}" destId="{56953A96-F76F-49EB-8248-D340EF46EA3E}" srcOrd="0" destOrd="0" parTransId="{07629AC2-E6EC-47D9-817C-F8DD2E2E4FC9}" sibTransId="{E977ED99-8743-40CB-B767-2A221490FF0A}"/>
    <dgm:cxn modelId="{36C07794-950F-40A7-98CB-C26CB264F7DF}" type="presParOf" srcId="{6A249127-4A9B-4F9D-9484-8DBE883F8092}" destId="{4A3A6E1A-48C0-407D-A8A7-555D18AAC781}" srcOrd="0" destOrd="0" presId="urn:microsoft.com/office/officeart/2005/8/layout/hierarchy4"/>
    <dgm:cxn modelId="{160863C5-450A-4D53-828A-2666632BB571}" type="presParOf" srcId="{4A3A6E1A-48C0-407D-A8A7-555D18AAC781}" destId="{E34B6B07-C19B-4F34-950C-09AAD5AEBD5E}" srcOrd="0" destOrd="0" presId="urn:microsoft.com/office/officeart/2005/8/layout/hierarchy4"/>
    <dgm:cxn modelId="{FFBFAD16-FD05-4393-B60C-4D437171340F}" type="presParOf" srcId="{4A3A6E1A-48C0-407D-A8A7-555D18AAC781}" destId="{D9350AED-C851-4F0D-AC0E-FF41554C8185}" srcOrd="1" destOrd="0" presId="urn:microsoft.com/office/officeart/2005/8/layout/hierarchy4"/>
  </dgm:cxnLst>
  <dgm:bg/>
  <dgm:whole>
    <a:ln w="22225">
      <a:solidFill>
        <a:srgbClr val="703270"/>
      </a:solidFill>
    </a:ln>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62094E-67A0-4873-8E50-8E926737E000}">
      <dsp:nvSpPr>
        <dsp:cNvPr id="0" name=""/>
        <dsp:cNvSpPr/>
      </dsp:nvSpPr>
      <dsp:spPr>
        <a:xfrm>
          <a:off x="0" y="18059"/>
          <a:ext cx="3735500" cy="3299400"/>
        </a:xfrm>
        <a:prstGeom prst="roundRect">
          <a:avLst/>
        </a:prstGeom>
        <a:gradFill rotWithShape="0">
          <a:gsLst>
            <a:gs pos="0">
              <a:schemeClr val="accent6">
                <a:hueOff val="0"/>
                <a:satOff val="0"/>
                <a:lumOff val="0"/>
                <a:alphaOff val="0"/>
                <a:shade val="85000"/>
                <a:satMod val="130000"/>
              </a:schemeClr>
            </a:gs>
            <a:gs pos="34000">
              <a:schemeClr val="accent6">
                <a:hueOff val="0"/>
                <a:satOff val="0"/>
                <a:lumOff val="0"/>
                <a:alphaOff val="0"/>
                <a:shade val="87000"/>
                <a:satMod val="125000"/>
              </a:schemeClr>
            </a:gs>
            <a:gs pos="70000">
              <a:schemeClr val="accent6">
                <a:hueOff val="0"/>
                <a:satOff val="0"/>
                <a:lumOff val="0"/>
                <a:alphaOff val="0"/>
                <a:tint val="100000"/>
                <a:shade val="90000"/>
                <a:satMod val="130000"/>
              </a:schemeClr>
            </a:gs>
            <a:gs pos="100000">
              <a:schemeClr val="accent6">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8600" tIns="228600" rIns="228600" bIns="228600" numCol="1" spcCol="1270" anchor="ctr" anchorCtr="0">
          <a:noAutofit/>
        </a:bodyPr>
        <a:lstStyle/>
        <a:p>
          <a:pPr marL="0" lvl="0" indent="0" algn="l" defTabSz="2667000">
            <a:lnSpc>
              <a:spcPct val="90000"/>
            </a:lnSpc>
            <a:spcBef>
              <a:spcPct val="0"/>
            </a:spcBef>
            <a:spcAft>
              <a:spcPct val="35000"/>
            </a:spcAft>
            <a:buNone/>
          </a:pPr>
          <a:r>
            <a:rPr lang="en-GB" sz="6000" b="1" kern="1200" dirty="0"/>
            <a:t>Jesus  the Teacher</a:t>
          </a:r>
          <a:endParaRPr lang="en-IE" sz="6000" kern="1200" dirty="0"/>
        </a:p>
      </dsp:txBody>
      <dsp:txXfrm>
        <a:off x="161063" y="179122"/>
        <a:ext cx="3413374" cy="297727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F62D4E-CF5C-4090-9393-29B091DB6689}">
      <dsp:nvSpPr>
        <dsp:cNvPr id="0" name=""/>
        <dsp:cNvSpPr/>
      </dsp:nvSpPr>
      <dsp:spPr>
        <a:xfrm>
          <a:off x="0" y="0"/>
          <a:ext cx="4675728" cy="1874916"/>
        </a:xfrm>
        <a:prstGeom prst="roundRect">
          <a:avLst/>
        </a:prstGeom>
        <a:solidFill>
          <a:schemeClr val="accent2"/>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endParaRPr lang="en-GB" sz="3600" b="1" kern="1200" dirty="0">
            <a:solidFill>
              <a:sysClr val="window" lastClr="FFFFFF"/>
            </a:solidFill>
            <a:latin typeface="Calibri" panose="020F0502020204030204"/>
            <a:ea typeface="+mn-ea"/>
            <a:cs typeface="+mn-cs"/>
          </a:endParaRPr>
        </a:p>
      </dsp:txBody>
      <dsp:txXfrm>
        <a:off x="91526" y="91526"/>
        <a:ext cx="4492676" cy="169186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9BD377-01F4-4188-B171-0F80481AA7C1}">
      <dsp:nvSpPr>
        <dsp:cNvPr id="0" name=""/>
        <dsp:cNvSpPr/>
      </dsp:nvSpPr>
      <dsp:spPr>
        <a:xfrm>
          <a:off x="0" y="0"/>
          <a:ext cx="6258817" cy="108897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IE" sz="2000" kern="1200" dirty="0"/>
            <a:t>. Your new school is really looking forward to working with you and your family to make sure that you have an amazing 6 years during which you will :- </a:t>
          </a:r>
        </a:p>
      </dsp:txBody>
      <dsp:txXfrm>
        <a:off x="31895" y="31895"/>
        <a:ext cx="6195027" cy="102518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70ED7B-B469-4324-937C-E162647F2A2C}">
      <dsp:nvSpPr>
        <dsp:cNvPr id="0" name=""/>
        <dsp:cNvSpPr/>
      </dsp:nvSpPr>
      <dsp:spPr>
        <a:xfrm>
          <a:off x="3355552" y="3200659"/>
          <a:ext cx="683466" cy="2738808"/>
        </a:xfrm>
        <a:custGeom>
          <a:avLst/>
          <a:gdLst/>
          <a:ahLst/>
          <a:cxnLst/>
          <a:rect l="0" t="0" r="0" b="0"/>
          <a:pathLst>
            <a:path>
              <a:moveTo>
                <a:pt x="0" y="0"/>
              </a:moveTo>
              <a:lnTo>
                <a:pt x="366342" y="0"/>
              </a:lnTo>
              <a:lnTo>
                <a:pt x="366342" y="2738808"/>
              </a:lnTo>
              <a:lnTo>
                <a:pt x="683466" y="2738808"/>
              </a:lnTo>
            </a:path>
          </a:pathLst>
        </a:cu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187FE41-4ACC-4772-9823-39567FF7AA3C}">
      <dsp:nvSpPr>
        <dsp:cNvPr id="0" name=""/>
        <dsp:cNvSpPr/>
      </dsp:nvSpPr>
      <dsp:spPr>
        <a:xfrm>
          <a:off x="3355552" y="3200659"/>
          <a:ext cx="683466" cy="1375173"/>
        </a:xfrm>
        <a:custGeom>
          <a:avLst/>
          <a:gdLst/>
          <a:ahLst/>
          <a:cxnLst/>
          <a:rect l="0" t="0" r="0" b="0"/>
          <a:pathLst>
            <a:path>
              <a:moveTo>
                <a:pt x="0" y="0"/>
              </a:moveTo>
              <a:lnTo>
                <a:pt x="366342" y="0"/>
              </a:lnTo>
              <a:lnTo>
                <a:pt x="366342" y="1375173"/>
              </a:lnTo>
              <a:lnTo>
                <a:pt x="683466" y="1375173"/>
              </a:lnTo>
            </a:path>
          </a:pathLst>
        </a:cu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17AF3A5-B2D1-4CD3-A6B9-50A81973582A}">
      <dsp:nvSpPr>
        <dsp:cNvPr id="0" name=""/>
        <dsp:cNvSpPr/>
      </dsp:nvSpPr>
      <dsp:spPr>
        <a:xfrm>
          <a:off x="3355552" y="3114587"/>
          <a:ext cx="738645" cy="91440"/>
        </a:xfrm>
        <a:custGeom>
          <a:avLst/>
          <a:gdLst/>
          <a:ahLst/>
          <a:cxnLst/>
          <a:rect l="0" t="0" r="0" b="0"/>
          <a:pathLst>
            <a:path>
              <a:moveTo>
                <a:pt x="0" y="86072"/>
              </a:moveTo>
              <a:lnTo>
                <a:pt x="421521" y="86072"/>
              </a:lnTo>
              <a:lnTo>
                <a:pt x="421521" y="45720"/>
              </a:lnTo>
              <a:lnTo>
                <a:pt x="738645" y="45720"/>
              </a:lnTo>
            </a:path>
          </a:pathLst>
        </a:cu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67A3468-EF84-4D23-AE75-C551B3E76752}">
      <dsp:nvSpPr>
        <dsp:cNvPr id="0" name=""/>
        <dsp:cNvSpPr/>
      </dsp:nvSpPr>
      <dsp:spPr>
        <a:xfrm>
          <a:off x="3355552" y="1848564"/>
          <a:ext cx="683466" cy="1352095"/>
        </a:xfrm>
        <a:custGeom>
          <a:avLst/>
          <a:gdLst/>
          <a:ahLst/>
          <a:cxnLst/>
          <a:rect l="0" t="0" r="0" b="0"/>
          <a:pathLst>
            <a:path>
              <a:moveTo>
                <a:pt x="0" y="1352095"/>
              </a:moveTo>
              <a:lnTo>
                <a:pt x="366342" y="1352095"/>
              </a:lnTo>
              <a:lnTo>
                <a:pt x="366342" y="0"/>
              </a:lnTo>
              <a:lnTo>
                <a:pt x="683466" y="0"/>
              </a:lnTo>
            </a:path>
          </a:pathLst>
        </a:cu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01B5D9C-F732-48AC-B558-517159B5FC2D}">
      <dsp:nvSpPr>
        <dsp:cNvPr id="0" name=""/>
        <dsp:cNvSpPr/>
      </dsp:nvSpPr>
      <dsp:spPr>
        <a:xfrm>
          <a:off x="3355552" y="484929"/>
          <a:ext cx="683466" cy="2715730"/>
        </a:xfrm>
        <a:custGeom>
          <a:avLst/>
          <a:gdLst/>
          <a:ahLst/>
          <a:cxnLst/>
          <a:rect l="0" t="0" r="0" b="0"/>
          <a:pathLst>
            <a:path>
              <a:moveTo>
                <a:pt x="0" y="2715730"/>
              </a:moveTo>
              <a:lnTo>
                <a:pt x="366342" y="2715730"/>
              </a:lnTo>
              <a:lnTo>
                <a:pt x="366342" y="0"/>
              </a:lnTo>
              <a:lnTo>
                <a:pt x="683466" y="0"/>
              </a:lnTo>
            </a:path>
          </a:pathLst>
        </a:cu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8A89E00-FC92-49CA-ABDB-49168F2C34A8}">
      <dsp:nvSpPr>
        <dsp:cNvPr id="0" name=""/>
        <dsp:cNvSpPr/>
      </dsp:nvSpPr>
      <dsp:spPr>
        <a:xfrm>
          <a:off x="184309" y="2717045"/>
          <a:ext cx="3171243" cy="967229"/>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en-IE" sz="2300" b="1" i="0" kern="1200" baseline="0"/>
            <a:t>Our 5 Core Values</a:t>
          </a:r>
          <a:endParaRPr lang="en-US" sz="2300" kern="1200"/>
        </a:p>
      </dsp:txBody>
      <dsp:txXfrm>
        <a:off x="184309" y="2717045"/>
        <a:ext cx="3171243" cy="967229"/>
      </dsp:txXfrm>
    </dsp:sp>
    <dsp:sp modelId="{FD58F26C-8815-4073-AA43-B68D6109852F}">
      <dsp:nvSpPr>
        <dsp:cNvPr id="0" name=""/>
        <dsp:cNvSpPr/>
      </dsp:nvSpPr>
      <dsp:spPr>
        <a:xfrm>
          <a:off x="4039018" y="1315"/>
          <a:ext cx="3171243" cy="967229"/>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en-IE" sz="2300" b="0" i="0" kern="1200" baseline="0"/>
            <a:t>- </a:t>
          </a:r>
          <a:r>
            <a:rPr lang="en-IE" sz="2300" b="1" i="0" kern="1200" baseline="0"/>
            <a:t>Promoting Spiritual and Human Development</a:t>
          </a:r>
          <a:endParaRPr lang="en-US" sz="2300" kern="1200"/>
        </a:p>
      </dsp:txBody>
      <dsp:txXfrm>
        <a:off x="4039018" y="1315"/>
        <a:ext cx="3171243" cy="967229"/>
      </dsp:txXfrm>
    </dsp:sp>
    <dsp:sp modelId="{E33B5FEB-D9B3-490D-AA74-0F43915A0291}">
      <dsp:nvSpPr>
        <dsp:cNvPr id="0" name=""/>
        <dsp:cNvSpPr/>
      </dsp:nvSpPr>
      <dsp:spPr>
        <a:xfrm>
          <a:off x="4039018" y="1364949"/>
          <a:ext cx="3171243" cy="967229"/>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en-IE" sz="2300" b="0" i="0" kern="1200" baseline="0" dirty="0"/>
            <a:t>- </a:t>
          </a:r>
          <a:r>
            <a:rPr lang="en-IE" sz="2300" i="0" kern="1200" baseline="0" dirty="0"/>
            <a:t>Achieving Quality in Teaching and Learning</a:t>
          </a:r>
          <a:endParaRPr lang="en-US" sz="2300" kern="1200" dirty="0"/>
        </a:p>
      </dsp:txBody>
      <dsp:txXfrm>
        <a:off x="4039018" y="1364949"/>
        <a:ext cx="3171243" cy="967229"/>
      </dsp:txXfrm>
    </dsp:sp>
    <dsp:sp modelId="{1CE4EC84-0AF3-4BB8-A283-ADCAA62969DF}">
      <dsp:nvSpPr>
        <dsp:cNvPr id="0" name=""/>
        <dsp:cNvSpPr/>
      </dsp:nvSpPr>
      <dsp:spPr>
        <a:xfrm>
          <a:off x="4094198" y="2676692"/>
          <a:ext cx="3171243" cy="967229"/>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en-IE" sz="2300" b="0" i="0" kern="1200" baseline="0" dirty="0"/>
            <a:t>- Showing Respect for Every   Person</a:t>
          </a:r>
          <a:endParaRPr lang="en-US" sz="2300" kern="1200" dirty="0"/>
        </a:p>
      </dsp:txBody>
      <dsp:txXfrm>
        <a:off x="4094198" y="2676692"/>
        <a:ext cx="3171243" cy="967229"/>
      </dsp:txXfrm>
    </dsp:sp>
    <dsp:sp modelId="{33160EE7-66C0-4E27-96AD-5AB73D390E43}">
      <dsp:nvSpPr>
        <dsp:cNvPr id="0" name=""/>
        <dsp:cNvSpPr/>
      </dsp:nvSpPr>
      <dsp:spPr>
        <a:xfrm>
          <a:off x="4039018" y="4092218"/>
          <a:ext cx="3171243" cy="967229"/>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en-IE" sz="2300" b="0" i="0" kern="1200" baseline="0"/>
            <a:t>- Creating Community</a:t>
          </a:r>
          <a:endParaRPr lang="en-US" sz="2300" kern="1200"/>
        </a:p>
      </dsp:txBody>
      <dsp:txXfrm>
        <a:off x="4039018" y="4092218"/>
        <a:ext cx="3171243" cy="967229"/>
      </dsp:txXfrm>
    </dsp:sp>
    <dsp:sp modelId="{5E0C9E82-4D9D-4A7C-B491-1C5998C0CC74}">
      <dsp:nvSpPr>
        <dsp:cNvPr id="0" name=""/>
        <dsp:cNvSpPr/>
      </dsp:nvSpPr>
      <dsp:spPr>
        <a:xfrm>
          <a:off x="4039018" y="5455853"/>
          <a:ext cx="3171243" cy="967229"/>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en-IE" sz="2300" b="0" i="0" kern="1200" baseline="0" dirty="0"/>
            <a:t>-Being Just and Responsible.</a:t>
          </a:r>
          <a:endParaRPr lang="en-US" sz="2300" kern="1200" dirty="0"/>
        </a:p>
      </dsp:txBody>
      <dsp:txXfrm>
        <a:off x="4039018" y="5455853"/>
        <a:ext cx="3171243" cy="96722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EFF069-F11A-498F-AF65-BABD50AD5A09}">
      <dsp:nvSpPr>
        <dsp:cNvPr id="0" name=""/>
        <dsp:cNvSpPr/>
      </dsp:nvSpPr>
      <dsp:spPr>
        <a:xfrm>
          <a:off x="1121" y="807"/>
          <a:ext cx="6934764" cy="876206"/>
        </a:xfrm>
        <a:prstGeom prst="roundRect">
          <a:avLst>
            <a:gd name="adj" fmla="val 10000"/>
          </a:avLst>
        </a:prstGeom>
        <a:solidFill>
          <a:schemeClr val="accent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n-GB" sz="3400" b="1" u="none" kern="1200" dirty="0">
              <a:latin typeface="Gaelic" pitchFamily="2" charset="0"/>
            </a:rPr>
            <a:t>Responsibility for:</a:t>
          </a:r>
          <a:endParaRPr lang="en-IE" sz="3400" u="none" kern="1200" dirty="0">
            <a:latin typeface="Gaelic" pitchFamily="2" charset="0"/>
          </a:endParaRPr>
        </a:p>
      </dsp:txBody>
      <dsp:txXfrm>
        <a:off x="26784" y="26470"/>
        <a:ext cx="6883438" cy="824880"/>
      </dsp:txXfrm>
    </dsp:sp>
    <dsp:sp modelId="{E4AC84E9-DC1A-44C7-AF39-458D3D33C459}">
      <dsp:nvSpPr>
        <dsp:cNvPr id="0" name=""/>
        <dsp:cNvSpPr/>
      </dsp:nvSpPr>
      <dsp:spPr>
        <a:xfrm>
          <a:off x="7890" y="1026864"/>
          <a:ext cx="1627757" cy="1243810"/>
        </a:xfrm>
        <a:prstGeom prst="roundRect">
          <a:avLst>
            <a:gd name="adj" fmla="val 10000"/>
          </a:avLst>
        </a:prstGeom>
        <a:solidFill>
          <a:schemeClr val="accent4">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114000"/>
            </a:lnSpc>
            <a:spcBef>
              <a:spcPct val="0"/>
            </a:spcBef>
            <a:spcAft>
              <a:spcPts val="0"/>
            </a:spcAft>
            <a:buNone/>
          </a:pPr>
          <a:r>
            <a:rPr lang="en-GB" sz="1600" kern="1200" dirty="0">
              <a:latin typeface="Gaelic" pitchFamily="2" charset="0"/>
            </a:rPr>
            <a:t>Ethos</a:t>
          </a:r>
          <a:endParaRPr lang="en-IE" sz="1600" kern="1200" dirty="0">
            <a:latin typeface="Gaelic" pitchFamily="2" charset="0"/>
          </a:endParaRPr>
        </a:p>
      </dsp:txBody>
      <dsp:txXfrm>
        <a:off x="44320" y="1063294"/>
        <a:ext cx="1554897" cy="1170950"/>
      </dsp:txXfrm>
    </dsp:sp>
    <dsp:sp modelId="{8B1FC477-CDC8-4973-A49E-534A0E4E9590}">
      <dsp:nvSpPr>
        <dsp:cNvPr id="0" name=""/>
        <dsp:cNvSpPr/>
      </dsp:nvSpPr>
      <dsp:spPr>
        <a:xfrm>
          <a:off x="1772379" y="1026864"/>
          <a:ext cx="1627757" cy="1213729"/>
        </a:xfrm>
        <a:prstGeom prst="roundRect">
          <a:avLst>
            <a:gd name="adj" fmla="val 10000"/>
          </a:avLst>
        </a:prstGeom>
        <a:solidFill>
          <a:schemeClr val="accent4">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114000"/>
            </a:lnSpc>
            <a:spcBef>
              <a:spcPct val="0"/>
            </a:spcBef>
            <a:spcAft>
              <a:spcPts val="0"/>
            </a:spcAft>
            <a:buNone/>
          </a:pPr>
          <a:r>
            <a:rPr lang="en-GB" sz="1600" kern="1200" dirty="0">
              <a:latin typeface="Gaelic" pitchFamily="2" charset="0"/>
            </a:rPr>
            <a:t>Property</a:t>
          </a:r>
          <a:endParaRPr lang="en-IE" sz="1600" kern="1200" dirty="0">
            <a:latin typeface="Gaelic" pitchFamily="2" charset="0"/>
          </a:endParaRPr>
        </a:p>
      </dsp:txBody>
      <dsp:txXfrm>
        <a:off x="1807928" y="1062413"/>
        <a:ext cx="1556659" cy="1142631"/>
      </dsp:txXfrm>
    </dsp:sp>
    <dsp:sp modelId="{1371A0D3-870A-4958-94B2-C7735FD6078B}">
      <dsp:nvSpPr>
        <dsp:cNvPr id="0" name=""/>
        <dsp:cNvSpPr/>
      </dsp:nvSpPr>
      <dsp:spPr>
        <a:xfrm>
          <a:off x="3536869" y="1026864"/>
          <a:ext cx="1627757" cy="1201357"/>
        </a:xfrm>
        <a:prstGeom prst="roundRect">
          <a:avLst>
            <a:gd name="adj" fmla="val 10000"/>
          </a:avLst>
        </a:prstGeom>
        <a:solidFill>
          <a:schemeClr val="accent4">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114000"/>
            </a:lnSpc>
            <a:spcBef>
              <a:spcPct val="0"/>
            </a:spcBef>
            <a:spcAft>
              <a:spcPts val="0"/>
            </a:spcAft>
            <a:buNone/>
          </a:pPr>
          <a:r>
            <a:rPr lang="en-GB" sz="1600" kern="1200" dirty="0">
              <a:latin typeface="Gaelic" pitchFamily="2" charset="0"/>
            </a:rPr>
            <a:t>Finances</a:t>
          </a:r>
          <a:endParaRPr lang="en-IE" sz="1600" kern="1200" dirty="0">
            <a:latin typeface="Gaelic" pitchFamily="2" charset="0"/>
          </a:endParaRPr>
        </a:p>
      </dsp:txBody>
      <dsp:txXfrm>
        <a:off x="3572056" y="1062051"/>
        <a:ext cx="1557383" cy="1130983"/>
      </dsp:txXfrm>
    </dsp:sp>
    <dsp:sp modelId="{8E874913-C381-4630-8EB6-AEB2567D037D}">
      <dsp:nvSpPr>
        <dsp:cNvPr id="0" name=""/>
        <dsp:cNvSpPr/>
      </dsp:nvSpPr>
      <dsp:spPr>
        <a:xfrm>
          <a:off x="5301358" y="1026864"/>
          <a:ext cx="1627757" cy="1206895"/>
        </a:xfrm>
        <a:prstGeom prst="roundRect">
          <a:avLst>
            <a:gd name="adj" fmla="val 10000"/>
          </a:avLst>
        </a:prstGeom>
        <a:solidFill>
          <a:schemeClr val="accent4">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114000"/>
            </a:lnSpc>
            <a:spcBef>
              <a:spcPct val="0"/>
            </a:spcBef>
            <a:spcAft>
              <a:spcPts val="0"/>
            </a:spcAft>
            <a:buNone/>
          </a:pPr>
          <a:r>
            <a:rPr lang="en-GB" sz="1600" kern="1200" dirty="0">
              <a:latin typeface="Gaelic" pitchFamily="2" charset="0"/>
            </a:rPr>
            <a:t>Ensuring Effective  Governance</a:t>
          </a:r>
          <a:endParaRPr lang="en-IE" sz="1600" kern="1200" dirty="0">
            <a:latin typeface="Gaelic" pitchFamily="2" charset="0"/>
          </a:endParaRPr>
        </a:p>
      </dsp:txBody>
      <dsp:txXfrm>
        <a:off x="5336707" y="1062213"/>
        <a:ext cx="1557059" cy="113619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44C6C4-FC84-4F3E-94C7-F1B7429A2527}">
      <dsp:nvSpPr>
        <dsp:cNvPr id="0" name=""/>
        <dsp:cNvSpPr/>
      </dsp:nvSpPr>
      <dsp:spPr>
        <a:xfrm>
          <a:off x="0" y="0"/>
          <a:ext cx="7704856" cy="1216800"/>
        </a:xfrm>
        <a:prstGeom prst="roundRect">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GB" sz="3600" b="1" kern="1200" dirty="0">
              <a:latin typeface="Amasis MT Pro Black" panose="02040A04050005020304" pitchFamily="18" charset="0"/>
            </a:rPr>
            <a:t>Provenance</a:t>
          </a:r>
          <a:endParaRPr lang="en-IE" sz="3600" kern="1200" dirty="0">
            <a:latin typeface="Amasis MT Pro Black" panose="02040A04050005020304" pitchFamily="18" charset="0"/>
          </a:endParaRPr>
        </a:p>
      </dsp:txBody>
      <dsp:txXfrm>
        <a:off x="59399" y="59399"/>
        <a:ext cx="7586058" cy="109800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4B6B07-C19B-4F34-950C-09AAD5AEBD5E}">
      <dsp:nvSpPr>
        <dsp:cNvPr id="0" name=""/>
        <dsp:cNvSpPr/>
      </dsp:nvSpPr>
      <dsp:spPr>
        <a:xfrm>
          <a:off x="0" y="0"/>
          <a:ext cx="6794108" cy="1072890"/>
        </a:xfrm>
        <a:prstGeom prst="roundRect">
          <a:avLst>
            <a:gd name="adj" fmla="val 10000"/>
          </a:avLst>
        </a:prstGeom>
        <a:solidFill>
          <a:srgbClr val="D1880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en-GB" sz="4000" kern="1200" dirty="0">
              <a:latin typeface="+mn-lt"/>
            </a:rPr>
            <a:t>Celebrating our Schools together</a:t>
          </a:r>
          <a:endParaRPr lang="en-IE" sz="4000" kern="1200" dirty="0">
            <a:latin typeface="+mn-lt"/>
          </a:endParaRPr>
        </a:p>
      </dsp:txBody>
      <dsp:txXfrm>
        <a:off x="31424" y="31424"/>
        <a:ext cx="6731260" cy="101004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4B6B07-C19B-4F34-950C-09AAD5AEBD5E}">
      <dsp:nvSpPr>
        <dsp:cNvPr id="0" name=""/>
        <dsp:cNvSpPr/>
      </dsp:nvSpPr>
      <dsp:spPr>
        <a:xfrm>
          <a:off x="0" y="0"/>
          <a:ext cx="6988522" cy="1085063"/>
        </a:xfrm>
        <a:prstGeom prst="roundRect">
          <a:avLst>
            <a:gd name="adj" fmla="val 10000"/>
          </a:avLst>
        </a:prstGeom>
        <a:solidFill>
          <a:srgbClr val="D1880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en-GB" sz="4000" kern="1200" dirty="0">
              <a:latin typeface="+mn-lt"/>
            </a:rPr>
            <a:t>Thank you</a:t>
          </a:r>
          <a:endParaRPr lang="en-IE" sz="4000" kern="1200" dirty="0">
            <a:latin typeface="+mn-lt"/>
          </a:endParaRPr>
        </a:p>
      </dsp:txBody>
      <dsp:txXfrm>
        <a:off x="31780" y="31780"/>
        <a:ext cx="6924962" cy="1021503"/>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4.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16T08:43:55.496"/>
    </inkml:context>
    <inkml:brush xml:id="br0">
      <inkml:brushProperty name="width" value="0.2" units="cm"/>
      <inkml:brushProperty name="height" value="0.2" units="cm"/>
      <inkml:brushProperty name="color" value="#FF4E00"/>
      <inkml:brushProperty name="inkEffects" value="rainbow"/>
      <inkml:brushProperty name="anchorX" value="-165368.45313"/>
      <inkml:brushProperty name="anchorY" value="-62998.94531"/>
      <inkml:brushProperty name="scaleFactor" value="0.5"/>
    </inkml:brush>
  </inkml:definitions>
  <inkml:trace contextRef="#ctx0" brushRef="#br0">9519 1493 24575,'-90'0'0,"0"0"0,31 0 0,0 0 0,-13 0 0,-8 0 0,5 0-1639,2 0 1,2 0 1373,-21 0 1,-2 0 264,8 0 0,-2 0-666,17 0 0,-2 0 0,2 0 666,-18 0 0,-1 0 0,15 0 0,-4 0 0,2 0 0,7 0 0,1 0 0,-1 0 0,-8 0 0,-3 0 0,1 0-457,0 0 0,0 0 0,1 0 457,-1 0 0,0 0 0,0 0 0,1 0 0,0 0 0,0 0 0,-1 0 0,0 0 0,1 0 0,4 0 0,2 0 0,-1 0-607,1 0 1,-1 0-1,2 0 607,4 0 0,0 0 0,1 0 0,-28 0 0,1 0-56,1 0 1,1 0 55,6 0 0,2 0 0,-2 0 0,1 0 0,0 0 0,0 0 0,0 0 0,-1 0 0,-6 0 0,-1 0 0,-1 0 0,-1 0 0,1 0 0,-1 0 0,-5 0 0,0 0 44,6 0 1,-1 0-45,28 0 0,-2 0 0,2 0 0,-28 0 0,1 0 0,-6 0 0,0 0 0,13-2 0,0 4 379,-6 5 0,1 4-379,6 0 0,2 2 0,-1 6 0,-1 4 0,-7 8 0,1 2 0,5-5 0,0 1 14,20-4 0,0 1 0,1 1-14,-23 10 0,4-1 0,10-8 0,2-1 205,-2 8 1,2-1-206,15-10 0,0 0 0,-12 6 0,0 0 0,5-1 0,2 0 0,6 0 0,1-2 719,6-4 1,2 0-720,4 2 0,1 0 0,-36 19 0,2 8 0,7 0 1758,12-10-1758,2-2 2452,10-3-2452,1-5 1516,7 5-1516,2-2 641,9-6-641,-2 13 0,-1 3 0,6 11 0,-6 8 0,5 0 0,-8 0 0,8 0 0,3-9 0,6-2 0,2-16 0,6-9 0,-4-10 0,11 1 0,-5 9 0,6 8 0,0 27 0,8 5 0,3-20 0,5 2-596,6 2 0,5 0 596,7 12 0,4 1-866,7 3 0,2 0 866,0 1 0,0-2 0,-8-11 0,3-2 0,18 14 0,0-5 0,-24-27 0,-1 0-506,26 24 1,0 0 505,-18-26 0,-2-1 0,5 5 0,1 0 0,5 1 0,0-4 0,-6-11 0,-1 0-264,5 7 0,1 0 264,-3-11 0,2-2 0,13 5 0,1 0-89,-6-3 0,2-2 89,14-2 0,2 0 0,-6 2 0,1 1-281,12-2 1,5 0 280,-22-3 0,2 1 0,1 0-629,4 1 0,1 0 0,2-1 629,13-2 0,3-1 0,0 1-1093,-6 3 1,0 0 0,7-1 1059,-14-7 0,6-2 0,3-1 1,-1 1-1,-4 1 33,5 2 0,-3 1 0,-1 1 0,3-3 0,11-2 0,2-1 0,0-2 0,-1 1 0,-6-1 0,0 1 0,-2-1 0,-2-1 0,-10-2 0,-2 0 0,-1 0 0,5 0 0,-4 0 0,4 0 0,1 1 0,0-1 0,-1-1 0,17-1 0,-1 0 0,-1-2 0,1-1 0,0-3 0,0-2 0,0-1 0,0-1 0,-1 1 0,0 0 0,0-1 0,-1-1 0,-4 0 0,0-1 0,-1-1 0,0 1 0,-4 1 0,0-1 0,-1 1 0,0 2-419,0 2 1,1 2-1,-2 1 1,-1-2 418,-7-1 0,-1-1 0,-1 0 0,1 1 0,4 1 0,0 2 0,0 0 0,-2-1 0,18-1 0,-2-1 0,1 1 0,-16 4 0,1 0 0,0 1 0,-1-1 0,-3-1 0,0-2 0,0 1 0,0 1 0,25 3 0,-1 2 0,2-1 0,-23-1 0,1-2 0,0 1 0,-1 0 0,-3 3 0,0 0 0,-1 0 0,2 0 0,3 0 0,1 0 0,0 0 0,-1 0 0,21 0 0,0 0 0,0 0 0,-22 0 0,0 0 0,1 0 0,-1 0 0,2 0 0,-1 0 0,0 0 0,1 0 0,0 0 0,1 0 0,0 0 0,0 0 0,3 0 0,1 0 0,-1 0 0,-1 0 0,-6 3 0,-2 0 0,-1 0 0,0 0 0,26-2 0,-2-1 0,0 1-209,-5 3 0,-1 0 0,1 0 209,-1-4 0,-1 0 0,1 0 0,1 0 0,0 0 0,-2 0 0,-4 0 0,-1 0 0,0 0 0,0 0 0,-1 0 0,0 0 0,1 0 0,0 0 0,-2 0 54,-7 0 0,-2 0 0,1 0-54,8-3 0,1-1 0,-2 0 0,-13 0 0,-1 0 0,-1-1 0,6-2 0,1-1 0,-5 0 1091,7-2 0,-3-1-1091,15 1 0,-2-1 0,-28 2 0,1-1 0,31-6 0,0 0 0,-33 6 0,-3-1 1293,16-7 1,-6-2-1294,2-5 0,7-8 0,-10 1 2923,-9 1-2923,-2 0 2877,-16 2-2877,-2-6 1589,-8 6-1589,-5 0 511,-2-4-511,-7 11 0,-5-20 0,-2-4 0,-6-9 0,-8-20 0,-27-4-900,7 28 1,-5 0 899,-16-12 0,-6 0-1282,-8-1 1,-4-3 1281,19 16 0,-2-2 0,0 2 0,-2 4 0,-2 2 0,1-2 0,1-4 0,0-2 0,-2 1 0,-3 4 0,-2 1 0,2 1 0,4 0 0,2 1 0,-3 2 0,-6 0 0,-1 1 0,0 1 0,-22-15 0,-1 2 0,25 16 0,-1 0 0,-1 1 0,-2 2 0,-1 1 0,0 0 0,5 1 0,0-1 0,-1 3 0,-6 3 0,-1 3 0,0-2 0,4-1 0,1-1 0,-1 1 0,-5 1 0,0 0 0,0 1 0,5 0 0,1 0 0,-1-1 0,-3-2 0,-2 0 0,3 0 0,-23-9 0,2-1 0,25 11 0,-1-2 0,0 1 0,0 0 0,0 0 0,1-1 0,-26-12 0,0-1 0,24 10 0,0 0 0,1 0 0,-20-11 0,2-1 0,21 10 0,-1-2 0,3 0 0,-20-12 0,1 0 0,17 12 0,-1-1 0,1 1 0,-17-13 0,0 2-926,-6-1 1,0 0 925,6 5 0,3 3 0,13 9 0,-1 1 0,-23-11 0,1 2 0,34 19 0,-1 1 0,-11-4 0,-6-2 0,4 2-567,1 3 1,1 1 566,-23-5 0,0-2 0,13 2 0,2 1 0,-8 3 0,0-1-94,-1-8 0,-1 0 94,-5 3 0,-2-1 30,-6-4 0,-1-1-30,-1-1 0,-1 1 0,28 14 0,-1 0 0,0 0 0,0-3 0,0-1 0,0 2 0,-1 4 0,0 1 0,4 1 0,-10-3 0,-2 1 0,-3 1 0,-6 1 0,10 2 0,25 6 0,0 1 261,-17-5 0,-8-2 0,9 3-261,-27 0 0,32 5 0,0 1 0,11 4 0,1 0 1131,-48 0-1131,21 0 0,12 0 1674,12 0-1674,8 0 2551,9 0-2551,1 0 1255,8 0-1255,7 0 80,-6 0-80,13 0 0,0 0 0,8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FF7D75-13D3-40E8-B046-9415017F004B}" type="datetimeFigureOut">
              <a:rPr lang="en-IE" smtClean="0"/>
              <a:t>19/08/2025</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1A089D-F8F7-4A14-9521-861BB1EE1A58}" type="slidenum">
              <a:rPr lang="en-IE" smtClean="0"/>
              <a:t>‹#›</a:t>
            </a:fld>
            <a:endParaRPr lang="en-IE"/>
          </a:p>
        </p:txBody>
      </p:sp>
    </p:spTree>
    <p:extLst>
      <p:ext uri="{BB962C8B-B14F-4D97-AF65-F5344CB8AC3E}">
        <p14:creationId xmlns:p14="http://schemas.microsoft.com/office/powerpoint/2010/main" val="26286057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Expand on the power of this message and maybe, even, plan to introduce a similar message at the front door of your school.</a:t>
            </a:r>
          </a:p>
        </p:txBody>
      </p:sp>
      <p:sp>
        <p:nvSpPr>
          <p:cNvPr id="4" name="Slide Number Placeholder 3"/>
          <p:cNvSpPr>
            <a:spLocks noGrp="1"/>
          </p:cNvSpPr>
          <p:nvPr>
            <p:ph type="sldNum" sz="quarter" idx="5"/>
          </p:nvPr>
        </p:nvSpPr>
        <p:spPr/>
        <p:txBody>
          <a:bodyPr/>
          <a:lstStyle/>
          <a:p>
            <a:fld id="{8D1A089D-F8F7-4A14-9521-861BB1EE1A58}" type="slidenum">
              <a:rPr lang="en-IE" smtClean="0"/>
              <a:t>2</a:t>
            </a:fld>
            <a:endParaRPr lang="en-IE"/>
          </a:p>
        </p:txBody>
      </p:sp>
    </p:spTree>
    <p:extLst>
      <p:ext uri="{BB962C8B-B14F-4D97-AF65-F5344CB8AC3E}">
        <p14:creationId xmlns:p14="http://schemas.microsoft.com/office/powerpoint/2010/main" val="32746790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Discuss each of these Core Values in detail with the students</a:t>
            </a:r>
          </a:p>
          <a:p>
            <a:r>
              <a:rPr lang="en-GB" dirty="0"/>
              <a:t>These Core values work both ways : Rights and Responsibilities of all members of our school community</a:t>
            </a:r>
          </a:p>
          <a:p>
            <a:r>
              <a:rPr lang="en-GB" dirty="0"/>
              <a:t>Please try to connect these Core Values with the achievement of the Vision and Mission of CEIST.</a:t>
            </a:r>
            <a:endParaRPr lang="en-IE" dirty="0"/>
          </a:p>
        </p:txBody>
      </p:sp>
      <p:sp>
        <p:nvSpPr>
          <p:cNvPr id="4" name="Slide Number Placeholder 3"/>
          <p:cNvSpPr>
            <a:spLocks noGrp="1"/>
          </p:cNvSpPr>
          <p:nvPr>
            <p:ph type="sldNum" sz="quarter" idx="5"/>
          </p:nvPr>
        </p:nvSpPr>
        <p:spPr/>
        <p:txBody>
          <a:bodyPr/>
          <a:lstStyle/>
          <a:p>
            <a:fld id="{8D1A089D-F8F7-4A14-9521-861BB1EE1A58}" type="slidenum">
              <a:rPr lang="en-IE" smtClean="0"/>
              <a:t>23</a:t>
            </a:fld>
            <a:endParaRPr lang="en-IE"/>
          </a:p>
        </p:txBody>
      </p:sp>
    </p:spTree>
    <p:extLst>
      <p:ext uri="{BB962C8B-B14F-4D97-AF65-F5344CB8AC3E}">
        <p14:creationId xmlns:p14="http://schemas.microsoft.com/office/powerpoint/2010/main" val="27649023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Explain to the students that CEIST, the Trustees / Patron has responsibility for four main areas within the school. Please give some simple examples under each area. </a:t>
            </a:r>
            <a:endParaRPr lang="en-IE" dirty="0"/>
          </a:p>
        </p:txBody>
      </p:sp>
      <p:sp>
        <p:nvSpPr>
          <p:cNvPr id="4" name="Slide Number Placeholder 3"/>
          <p:cNvSpPr>
            <a:spLocks noGrp="1"/>
          </p:cNvSpPr>
          <p:nvPr>
            <p:ph type="sldNum" sz="quarter" idx="5"/>
          </p:nvPr>
        </p:nvSpPr>
        <p:spPr/>
        <p:txBody>
          <a:bodyPr/>
          <a:lstStyle/>
          <a:p>
            <a:fld id="{8D1A089D-F8F7-4A14-9521-861BB1EE1A58}" type="slidenum">
              <a:rPr lang="en-IE" smtClean="0"/>
              <a:t>25</a:t>
            </a:fld>
            <a:endParaRPr lang="en-IE"/>
          </a:p>
        </p:txBody>
      </p:sp>
    </p:spTree>
    <p:extLst>
      <p:ext uri="{BB962C8B-B14F-4D97-AF65-F5344CB8AC3E}">
        <p14:creationId xmlns:p14="http://schemas.microsoft.com/office/powerpoint/2010/main" val="15699455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ADEA8B6-1B11-4464-9076-0153A10CF484}" type="slidenum">
              <a:rPr kumimoji="0" lang="en-US" altLang="en-US" sz="1200" b="0" i="0" u="none" strike="noStrike" kern="1200" cap="none" spc="0" normalizeH="0" baseline="0" noProof="0" smtClean="0">
                <a:ln>
                  <a:noFill/>
                </a:ln>
                <a:solidFill>
                  <a:srgbClr val="000000"/>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US" altLang="en-US" sz="1200" b="0" i="0" u="none" strike="noStrike" kern="1200" cap="none" spc="0" normalizeH="0" baseline="0" noProof="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251860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Expand on the significance of the various images and read the reflection aloud, explaining it’s relevance to the new students sitting on front of you.</a:t>
            </a:r>
          </a:p>
        </p:txBody>
      </p:sp>
      <p:sp>
        <p:nvSpPr>
          <p:cNvPr id="4" name="Slide Number Placeholder 3"/>
          <p:cNvSpPr>
            <a:spLocks noGrp="1"/>
          </p:cNvSpPr>
          <p:nvPr>
            <p:ph type="sldNum" sz="quarter" idx="5"/>
          </p:nvPr>
        </p:nvSpPr>
        <p:spPr/>
        <p:txBody>
          <a:bodyPr/>
          <a:lstStyle/>
          <a:p>
            <a:fld id="{8D1A089D-F8F7-4A14-9521-861BB1EE1A58}" type="slidenum">
              <a:rPr lang="en-IE" smtClean="0"/>
              <a:t>3</a:t>
            </a:fld>
            <a:endParaRPr lang="en-IE"/>
          </a:p>
        </p:txBody>
      </p:sp>
    </p:spTree>
    <p:extLst>
      <p:ext uri="{BB962C8B-B14F-4D97-AF65-F5344CB8AC3E}">
        <p14:creationId xmlns:p14="http://schemas.microsoft.com/office/powerpoint/2010/main" val="21069718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Explain to the students how Jesus was a teacher and give examples of how and where he showed this.</a:t>
            </a:r>
            <a:endParaRPr lang="en-IE" dirty="0"/>
          </a:p>
        </p:txBody>
      </p:sp>
      <p:sp>
        <p:nvSpPr>
          <p:cNvPr id="4" name="Slide Number Placeholder 3"/>
          <p:cNvSpPr>
            <a:spLocks noGrp="1"/>
          </p:cNvSpPr>
          <p:nvPr>
            <p:ph type="sldNum" sz="quarter" idx="5"/>
          </p:nvPr>
        </p:nvSpPr>
        <p:spPr/>
        <p:txBody>
          <a:bodyPr/>
          <a:lstStyle/>
          <a:p>
            <a:fld id="{8D1A089D-F8F7-4A14-9521-861BB1EE1A58}" type="slidenum">
              <a:rPr lang="en-IE" smtClean="0"/>
              <a:t>5</a:t>
            </a:fld>
            <a:endParaRPr lang="en-IE"/>
          </a:p>
        </p:txBody>
      </p:sp>
    </p:spTree>
    <p:extLst>
      <p:ext uri="{BB962C8B-B14F-4D97-AF65-F5344CB8AC3E}">
        <p14:creationId xmlns:p14="http://schemas.microsoft.com/office/powerpoint/2010/main" val="7952911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These are the questions that new students to your school may have. Tease out a little before moving on. Some students may spot the answer to the first question from the logo on the left and from previous slides. We will now answer these questions over the next few slides.</a:t>
            </a:r>
          </a:p>
        </p:txBody>
      </p:sp>
      <p:sp>
        <p:nvSpPr>
          <p:cNvPr id="4" name="Slide Number Placeholder 3"/>
          <p:cNvSpPr>
            <a:spLocks noGrp="1"/>
          </p:cNvSpPr>
          <p:nvPr>
            <p:ph type="sldNum" sz="quarter" idx="5"/>
          </p:nvPr>
        </p:nvSpPr>
        <p:spPr/>
        <p:txBody>
          <a:bodyPr/>
          <a:lstStyle/>
          <a:p>
            <a:fld id="{8D1A089D-F8F7-4A14-9521-861BB1EE1A58}" type="slidenum">
              <a:rPr lang="en-IE" smtClean="0"/>
              <a:t>7</a:t>
            </a:fld>
            <a:endParaRPr lang="en-IE"/>
          </a:p>
        </p:txBody>
      </p:sp>
    </p:spTree>
    <p:extLst>
      <p:ext uri="{BB962C8B-B14F-4D97-AF65-F5344CB8AC3E}">
        <p14:creationId xmlns:p14="http://schemas.microsoft.com/office/powerpoint/2010/main" val="567661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Explain to the students that each of these founding congregations combined to form CEIST in 2007. Some details of each founding Congregation will follow. Concentrate and develop your own school founders. </a:t>
            </a:r>
            <a:endParaRPr lang="en-IE" dirty="0"/>
          </a:p>
        </p:txBody>
      </p:sp>
      <p:sp>
        <p:nvSpPr>
          <p:cNvPr id="4" name="Slide Number Placeholder 3"/>
          <p:cNvSpPr>
            <a:spLocks noGrp="1"/>
          </p:cNvSpPr>
          <p:nvPr>
            <p:ph type="sldNum" sz="quarter" idx="5"/>
          </p:nvPr>
        </p:nvSpPr>
        <p:spPr/>
        <p:txBody>
          <a:bodyPr/>
          <a:lstStyle/>
          <a:p>
            <a:fld id="{8D1A089D-F8F7-4A14-9521-861BB1EE1A58}" type="slidenum">
              <a:rPr lang="en-IE" smtClean="0"/>
              <a:t>15</a:t>
            </a:fld>
            <a:endParaRPr lang="en-IE"/>
          </a:p>
        </p:txBody>
      </p:sp>
    </p:spTree>
    <p:extLst>
      <p:ext uri="{BB962C8B-B14F-4D97-AF65-F5344CB8AC3E}">
        <p14:creationId xmlns:p14="http://schemas.microsoft.com/office/powerpoint/2010/main" val="40261468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A" dirty="0"/>
          </a:p>
        </p:txBody>
      </p:sp>
      <p:sp>
        <p:nvSpPr>
          <p:cNvPr id="4" name="Slide Number Placeholder 3"/>
          <p:cNvSpPr>
            <a:spLocks noGrp="1"/>
          </p:cNvSpPr>
          <p:nvPr>
            <p:ph type="sldNum" sz="quarter" idx="5"/>
          </p:nvPr>
        </p:nvSpPr>
        <p:spPr/>
        <p:txBody>
          <a:bodyPr/>
          <a:lstStyle/>
          <a:p>
            <a:fld id="{8D1A089D-F8F7-4A14-9521-861BB1EE1A58}" type="slidenum">
              <a:rPr lang="en-IE" smtClean="0"/>
              <a:t>18</a:t>
            </a:fld>
            <a:endParaRPr lang="en-IE"/>
          </a:p>
        </p:txBody>
      </p:sp>
    </p:spTree>
    <p:extLst>
      <p:ext uri="{BB962C8B-B14F-4D97-AF65-F5344CB8AC3E}">
        <p14:creationId xmlns:p14="http://schemas.microsoft.com/office/powerpoint/2010/main" val="36830664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dirty="0">
                <a:effectLst/>
                <a:latin typeface="Calibri" panose="020F0502020204030204" pitchFamily="34" charset="0"/>
                <a:ea typeface="Calibri" panose="020F0502020204030204" pitchFamily="34" charset="0"/>
                <a:cs typeface="Calibri" panose="020F0502020204030204" pitchFamily="34" charset="0"/>
              </a:rPr>
              <a:t>Your school is a very special place where high standards, high expectations, quality, care, compassion and kindness are a major part of everyday school life. As a </a:t>
            </a:r>
            <a:r>
              <a:rPr lang="en-IE" sz="1800" dirty="0">
                <a:effectLst/>
                <a:latin typeface="Gaelic" pitchFamily="2" charset="0"/>
                <a:ea typeface="Calibri" panose="020F0502020204030204" pitchFamily="34" charset="0"/>
                <a:cs typeface="Calibri" panose="020F0502020204030204" pitchFamily="34" charset="0"/>
              </a:rPr>
              <a:t>CEIST</a:t>
            </a:r>
            <a:r>
              <a:rPr lang="en-IE" sz="1800" dirty="0">
                <a:effectLst/>
                <a:latin typeface="Calibri" panose="020F0502020204030204" pitchFamily="34" charset="0"/>
                <a:ea typeface="Calibri" panose="020F0502020204030204" pitchFamily="34" charset="0"/>
                <a:cs typeface="Calibri" panose="020F0502020204030204" pitchFamily="34" charset="0"/>
              </a:rPr>
              <a:t> school and in the tradition of your founding congregation, your school is unique while also sharing the values and traditions that make </a:t>
            </a:r>
            <a:r>
              <a:rPr lang="en-IE" sz="1800" dirty="0">
                <a:effectLst/>
                <a:latin typeface="Gaelic" pitchFamily="2" charset="0"/>
                <a:ea typeface="Calibri" panose="020F0502020204030204" pitchFamily="34" charset="0"/>
                <a:cs typeface="Calibri" panose="020F0502020204030204" pitchFamily="34" charset="0"/>
              </a:rPr>
              <a:t>CEIST</a:t>
            </a:r>
            <a:r>
              <a:rPr lang="en-IE" sz="1800" dirty="0">
                <a:effectLst/>
                <a:latin typeface="Calibri" panose="020F0502020204030204" pitchFamily="34" charset="0"/>
                <a:ea typeface="Calibri" panose="020F0502020204030204" pitchFamily="34" charset="0"/>
                <a:cs typeface="Calibri" panose="020F0502020204030204" pitchFamily="34" charset="0"/>
              </a:rPr>
              <a:t> schools exceptional. We, in </a:t>
            </a:r>
            <a:r>
              <a:rPr lang="en-IE" sz="1800" dirty="0">
                <a:effectLst/>
                <a:latin typeface="Gaelic" pitchFamily="2" charset="0"/>
                <a:ea typeface="Calibri" panose="020F0502020204030204" pitchFamily="34" charset="0"/>
                <a:cs typeface="Calibri" panose="020F0502020204030204" pitchFamily="34" charset="0"/>
              </a:rPr>
              <a:t>CEIST</a:t>
            </a:r>
            <a:r>
              <a:rPr lang="en-IE" sz="1800" dirty="0">
                <a:effectLst/>
                <a:latin typeface="Calibri" panose="020F0502020204030204" pitchFamily="34" charset="0"/>
                <a:ea typeface="Calibri" panose="020F0502020204030204" pitchFamily="34" charset="0"/>
                <a:cs typeface="Calibri" panose="020F0502020204030204" pitchFamily="34" charset="0"/>
              </a:rPr>
              <a:t>, are delighted to welcome you not only to this short induction course, but more importantly to our </a:t>
            </a:r>
            <a:r>
              <a:rPr lang="en-IE" sz="1800" dirty="0">
                <a:effectLst/>
                <a:latin typeface="Gaelic" pitchFamily="2" charset="0"/>
                <a:ea typeface="Calibri" panose="020F0502020204030204" pitchFamily="34" charset="0"/>
                <a:cs typeface="Calibri" panose="020F0502020204030204" pitchFamily="34" charset="0"/>
              </a:rPr>
              <a:t>CEIST</a:t>
            </a:r>
            <a:r>
              <a:rPr lang="en-IE" sz="1800" dirty="0">
                <a:effectLst/>
                <a:latin typeface="Calibri" panose="020F0502020204030204" pitchFamily="34" charset="0"/>
                <a:ea typeface="Calibri" panose="020F0502020204030204" pitchFamily="34" charset="0"/>
                <a:cs typeface="Calibri" panose="020F0502020204030204" pitchFamily="34" charset="0"/>
              </a:rPr>
              <a:t> Family.</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Slide Number Placeholder 3"/>
          <p:cNvSpPr>
            <a:spLocks noGrp="1"/>
          </p:cNvSpPr>
          <p:nvPr>
            <p:ph type="sldNum" sz="quarter" idx="5"/>
          </p:nvPr>
        </p:nvSpPr>
        <p:spPr/>
        <p:txBody>
          <a:bodyPr/>
          <a:lstStyle/>
          <a:p>
            <a:fld id="{8D1A089D-F8F7-4A14-9521-861BB1EE1A58}" type="slidenum">
              <a:rPr lang="en-IE" smtClean="0"/>
              <a:t>19</a:t>
            </a:fld>
            <a:endParaRPr lang="en-IE"/>
          </a:p>
        </p:txBody>
      </p:sp>
    </p:spTree>
    <p:extLst>
      <p:ext uri="{BB962C8B-B14F-4D97-AF65-F5344CB8AC3E}">
        <p14:creationId xmlns:p14="http://schemas.microsoft.com/office/powerpoint/2010/main" val="31363474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Chat with the students about the different structures within the school to support students : Year Head structure, Care team, tutor system etc.</a:t>
            </a:r>
            <a:endParaRPr lang="en-IE" dirty="0"/>
          </a:p>
        </p:txBody>
      </p:sp>
      <p:sp>
        <p:nvSpPr>
          <p:cNvPr id="4" name="Slide Number Placeholder 3"/>
          <p:cNvSpPr>
            <a:spLocks noGrp="1"/>
          </p:cNvSpPr>
          <p:nvPr>
            <p:ph type="sldNum" sz="quarter" idx="5"/>
          </p:nvPr>
        </p:nvSpPr>
        <p:spPr/>
        <p:txBody>
          <a:bodyPr/>
          <a:lstStyle/>
          <a:p>
            <a:fld id="{8D1A089D-F8F7-4A14-9521-861BB1EE1A58}" type="slidenum">
              <a:rPr lang="en-IE" smtClean="0"/>
              <a:t>20</a:t>
            </a:fld>
            <a:endParaRPr lang="en-IE"/>
          </a:p>
        </p:txBody>
      </p:sp>
    </p:spTree>
    <p:extLst>
      <p:ext uri="{BB962C8B-B14F-4D97-AF65-F5344CB8AC3E}">
        <p14:creationId xmlns:p14="http://schemas.microsoft.com/office/powerpoint/2010/main" val="35010826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Stress that ‘Our Ethos’ is the Characteristic spirit of our school. Living out our ethos is what makes us different to </a:t>
            </a:r>
            <a:r>
              <a:rPr lang="en-GB"/>
              <a:t>other schools. </a:t>
            </a:r>
            <a:endParaRPr lang="en-IE" dirty="0"/>
          </a:p>
        </p:txBody>
      </p:sp>
      <p:sp>
        <p:nvSpPr>
          <p:cNvPr id="4" name="Slide Number Placeholder 3"/>
          <p:cNvSpPr>
            <a:spLocks noGrp="1"/>
          </p:cNvSpPr>
          <p:nvPr>
            <p:ph type="sldNum" sz="quarter" idx="5"/>
          </p:nvPr>
        </p:nvSpPr>
        <p:spPr/>
        <p:txBody>
          <a:bodyPr/>
          <a:lstStyle/>
          <a:p>
            <a:fld id="{8D1A089D-F8F7-4A14-9521-861BB1EE1A58}" type="slidenum">
              <a:rPr lang="en-IE" smtClean="0"/>
              <a:t>22</a:t>
            </a:fld>
            <a:endParaRPr lang="en-IE"/>
          </a:p>
        </p:txBody>
      </p:sp>
    </p:spTree>
    <p:extLst>
      <p:ext uri="{BB962C8B-B14F-4D97-AF65-F5344CB8AC3E}">
        <p14:creationId xmlns:p14="http://schemas.microsoft.com/office/powerpoint/2010/main" val="6862729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D5EA10-3EC6-FB7F-9E28-C279E6D5F86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E"/>
          </a:p>
        </p:txBody>
      </p:sp>
      <p:sp>
        <p:nvSpPr>
          <p:cNvPr id="3" name="Subtitle 2">
            <a:extLst>
              <a:ext uri="{FF2B5EF4-FFF2-40B4-BE49-F238E27FC236}">
                <a16:creationId xmlns:a16="http://schemas.microsoft.com/office/drawing/2014/main" id="{E74FC6FD-EDC4-CB4B-C76A-8DCCCC553A2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E"/>
          </a:p>
        </p:txBody>
      </p:sp>
      <p:sp>
        <p:nvSpPr>
          <p:cNvPr id="4" name="Date Placeholder 3">
            <a:extLst>
              <a:ext uri="{FF2B5EF4-FFF2-40B4-BE49-F238E27FC236}">
                <a16:creationId xmlns:a16="http://schemas.microsoft.com/office/drawing/2014/main" id="{49D5244D-8903-4855-8C81-31C2E695B4BF}"/>
              </a:ext>
            </a:extLst>
          </p:cNvPr>
          <p:cNvSpPr>
            <a:spLocks noGrp="1"/>
          </p:cNvSpPr>
          <p:nvPr>
            <p:ph type="dt" sz="half" idx="10"/>
          </p:nvPr>
        </p:nvSpPr>
        <p:spPr/>
        <p:txBody>
          <a:bodyPr/>
          <a:lstStyle/>
          <a:p>
            <a:fld id="{7705DA1E-DBD4-4BDF-A239-DD8358444D52}" type="datetimeFigureOut">
              <a:rPr lang="en-IE" smtClean="0"/>
              <a:t>19/08/2025</a:t>
            </a:fld>
            <a:endParaRPr lang="en-IE"/>
          </a:p>
        </p:txBody>
      </p:sp>
      <p:sp>
        <p:nvSpPr>
          <p:cNvPr id="5" name="Footer Placeholder 4">
            <a:extLst>
              <a:ext uri="{FF2B5EF4-FFF2-40B4-BE49-F238E27FC236}">
                <a16:creationId xmlns:a16="http://schemas.microsoft.com/office/drawing/2014/main" id="{AB5C6D9C-587E-20F6-7F5F-F33AF7785896}"/>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F6059342-4555-5AB2-3D5A-4E7D81D743B6}"/>
              </a:ext>
            </a:extLst>
          </p:cNvPr>
          <p:cNvSpPr>
            <a:spLocks noGrp="1"/>
          </p:cNvSpPr>
          <p:nvPr>
            <p:ph type="sldNum" sz="quarter" idx="12"/>
          </p:nvPr>
        </p:nvSpPr>
        <p:spPr/>
        <p:txBody>
          <a:bodyPr/>
          <a:lstStyle/>
          <a:p>
            <a:fld id="{B19BD266-8A9B-4214-9B5C-1EDCD978433A}" type="slidenum">
              <a:rPr lang="en-IE" smtClean="0"/>
              <a:t>‹#›</a:t>
            </a:fld>
            <a:endParaRPr lang="en-IE"/>
          </a:p>
        </p:txBody>
      </p:sp>
    </p:spTree>
    <p:extLst>
      <p:ext uri="{BB962C8B-B14F-4D97-AF65-F5344CB8AC3E}">
        <p14:creationId xmlns:p14="http://schemas.microsoft.com/office/powerpoint/2010/main" val="1145895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41FB8-8179-DFF8-694F-8CEB09B3A5E1}"/>
              </a:ext>
            </a:extLst>
          </p:cNvPr>
          <p:cNvSpPr>
            <a:spLocks noGrp="1"/>
          </p:cNvSpPr>
          <p:nvPr>
            <p:ph type="title"/>
          </p:nvPr>
        </p:nvSpPr>
        <p:spPr/>
        <p:txBody>
          <a:bodyPr/>
          <a:lstStyle/>
          <a:p>
            <a:r>
              <a:rPr lang="en-US"/>
              <a:t>Click to edit Master title style</a:t>
            </a:r>
            <a:endParaRPr lang="en-IE"/>
          </a:p>
        </p:txBody>
      </p:sp>
      <p:sp>
        <p:nvSpPr>
          <p:cNvPr id="3" name="Vertical Text Placeholder 2">
            <a:extLst>
              <a:ext uri="{FF2B5EF4-FFF2-40B4-BE49-F238E27FC236}">
                <a16:creationId xmlns:a16="http://schemas.microsoft.com/office/drawing/2014/main" id="{C38F0307-6B31-0FD7-C283-E85513D047C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a:extLst>
              <a:ext uri="{FF2B5EF4-FFF2-40B4-BE49-F238E27FC236}">
                <a16:creationId xmlns:a16="http://schemas.microsoft.com/office/drawing/2014/main" id="{D942EADF-986D-1E15-5D10-AE97E34D7E29}"/>
              </a:ext>
            </a:extLst>
          </p:cNvPr>
          <p:cNvSpPr>
            <a:spLocks noGrp="1"/>
          </p:cNvSpPr>
          <p:nvPr>
            <p:ph type="dt" sz="half" idx="10"/>
          </p:nvPr>
        </p:nvSpPr>
        <p:spPr/>
        <p:txBody>
          <a:bodyPr/>
          <a:lstStyle/>
          <a:p>
            <a:fld id="{7705DA1E-DBD4-4BDF-A239-DD8358444D52}" type="datetimeFigureOut">
              <a:rPr lang="en-IE" smtClean="0"/>
              <a:t>19/08/2025</a:t>
            </a:fld>
            <a:endParaRPr lang="en-IE"/>
          </a:p>
        </p:txBody>
      </p:sp>
      <p:sp>
        <p:nvSpPr>
          <p:cNvPr id="5" name="Footer Placeholder 4">
            <a:extLst>
              <a:ext uri="{FF2B5EF4-FFF2-40B4-BE49-F238E27FC236}">
                <a16:creationId xmlns:a16="http://schemas.microsoft.com/office/drawing/2014/main" id="{D39223A9-6FF6-7162-C0BF-5184A540A1EE}"/>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F3ECE9C9-1C80-776B-7456-411D260CB4B2}"/>
              </a:ext>
            </a:extLst>
          </p:cNvPr>
          <p:cNvSpPr>
            <a:spLocks noGrp="1"/>
          </p:cNvSpPr>
          <p:nvPr>
            <p:ph type="sldNum" sz="quarter" idx="12"/>
          </p:nvPr>
        </p:nvSpPr>
        <p:spPr/>
        <p:txBody>
          <a:bodyPr/>
          <a:lstStyle/>
          <a:p>
            <a:fld id="{B19BD266-8A9B-4214-9B5C-1EDCD978433A}" type="slidenum">
              <a:rPr lang="en-IE" smtClean="0"/>
              <a:t>‹#›</a:t>
            </a:fld>
            <a:endParaRPr lang="en-IE"/>
          </a:p>
        </p:txBody>
      </p:sp>
    </p:spTree>
    <p:extLst>
      <p:ext uri="{BB962C8B-B14F-4D97-AF65-F5344CB8AC3E}">
        <p14:creationId xmlns:p14="http://schemas.microsoft.com/office/powerpoint/2010/main" val="1406493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26ECCFF-FD37-5026-E5A4-38C39AF55D2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E"/>
          </a:p>
        </p:txBody>
      </p:sp>
      <p:sp>
        <p:nvSpPr>
          <p:cNvPr id="3" name="Vertical Text Placeholder 2">
            <a:extLst>
              <a:ext uri="{FF2B5EF4-FFF2-40B4-BE49-F238E27FC236}">
                <a16:creationId xmlns:a16="http://schemas.microsoft.com/office/drawing/2014/main" id="{27765257-52C5-0236-68EC-480763B3F6E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a:extLst>
              <a:ext uri="{FF2B5EF4-FFF2-40B4-BE49-F238E27FC236}">
                <a16:creationId xmlns:a16="http://schemas.microsoft.com/office/drawing/2014/main" id="{73EE876E-4C96-4748-EDF7-9639FB0B1A1D}"/>
              </a:ext>
            </a:extLst>
          </p:cNvPr>
          <p:cNvSpPr>
            <a:spLocks noGrp="1"/>
          </p:cNvSpPr>
          <p:nvPr>
            <p:ph type="dt" sz="half" idx="10"/>
          </p:nvPr>
        </p:nvSpPr>
        <p:spPr/>
        <p:txBody>
          <a:bodyPr/>
          <a:lstStyle/>
          <a:p>
            <a:fld id="{7705DA1E-DBD4-4BDF-A239-DD8358444D52}" type="datetimeFigureOut">
              <a:rPr lang="en-IE" smtClean="0"/>
              <a:t>19/08/2025</a:t>
            </a:fld>
            <a:endParaRPr lang="en-IE"/>
          </a:p>
        </p:txBody>
      </p:sp>
      <p:sp>
        <p:nvSpPr>
          <p:cNvPr id="5" name="Footer Placeholder 4">
            <a:extLst>
              <a:ext uri="{FF2B5EF4-FFF2-40B4-BE49-F238E27FC236}">
                <a16:creationId xmlns:a16="http://schemas.microsoft.com/office/drawing/2014/main" id="{A930E007-957C-E791-1B29-D19F35174ACF}"/>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4DC63791-57B4-27A9-DF3F-79FE1895DAC2}"/>
              </a:ext>
            </a:extLst>
          </p:cNvPr>
          <p:cNvSpPr>
            <a:spLocks noGrp="1"/>
          </p:cNvSpPr>
          <p:nvPr>
            <p:ph type="sldNum" sz="quarter" idx="12"/>
          </p:nvPr>
        </p:nvSpPr>
        <p:spPr/>
        <p:txBody>
          <a:bodyPr/>
          <a:lstStyle/>
          <a:p>
            <a:fld id="{B19BD266-8A9B-4214-9B5C-1EDCD978433A}" type="slidenum">
              <a:rPr lang="en-IE" smtClean="0"/>
              <a:t>‹#›</a:t>
            </a:fld>
            <a:endParaRPr lang="en-IE"/>
          </a:p>
        </p:txBody>
      </p:sp>
    </p:spTree>
    <p:extLst>
      <p:ext uri="{BB962C8B-B14F-4D97-AF65-F5344CB8AC3E}">
        <p14:creationId xmlns:p14="http://schemas.microsoft.com/office/powerpoint/2010/main" val="4231161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D5EA10-3EC6-FB7F-9E28-C279E6D5F86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E"/>
          </a:p>
        </p:txBody>
      </p:sp>
      <p:sp>
        <p:nvSpPr>
          <p:cNvPr id="3" name="Subtitle 2">
            <a:extLst>
              <a:ext uri="{FF2B5EF4-FFF2-40B4-BE49-F238E27FC236}">
                <a16:creationId xmlns:a16="http://schemas.microsoft.com/office/drawing/2014/main" id="{E74FC6FD-EDC4-CB4B-C76A-8DCCCC553A2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E"/>
          </a:p>
        </p:txBody>
      </p:sp>
      <p:sp>
        <p:nvSpPr>
          <p:cNvPr id="4" name="Date Placeholder 3">
            <a:extLst>
              <a:ext uri="{FF2B5EF4-FFF2-40B4-BE49-F238E27FC236}">
                <a16:creationId xmlns:a16="http://schemas.microsoft.com/office/drawing/2014/main" id="{49D5244D-8903-4855-8C81-31C2E695B4BF}"/>
              </a:ext>
            </a:extLst>
          </p:cNvPr>
          <p:cNvSpPr>
            <a:spLocks noGrp="1"/>
          </p:cNvSpPr>
          <p:nvPr>
            <p:ph type="dt" sz="half" idx="10"/>
          </p:nvPr>
        </p:nvSpPr>
        <p:spPr/>
        <p:txBody>
          <a:bodyPr/>
          <a:lstStyle/>
          <a:p>
            <a:fld id="{5E3EB668-06F5-4EF4-B1A9-B42D3D5429B8}" type="datetime1">
              <a:rPr lang="en-IE" smtClean="0"/>
              <a:t>19/08/2025</a:t>
            </a:fld>
            <a:endParaRPr lang="en-IE"/>
          </a:p>
        </p:txBody>
      </p:sp>
      <p:sp>
        <p:nvSpPr>
          <p:cNvPr id="5" name="Footer Placeholder 4">
            <a:extLst>
              <a:ext uri="{FF2B5EF4-FFF2-40B4-BE49-F238E27FC236}">
                <a16:creationId xmlns:a16="http://schemas.microsoft.com/office/drawing/2014/main" id="{AB5C6D9C-587E-20F6-7F5F-F33AF7785896}"/>
              </a:ext>
            </a:extLst>
          </p:cNvPr>
          <p:cNvSpPr>
            <a:spLocks noGrp="1"/>
          </p:cNvSpPr>
          <p:nvPr>
            <p:ph type="ftr" sz="quarter" idx="11"/>
          </p:nvPr>
        </p:nvSpPr>
        <p:spPr/>
        <p:txBody>
          <a:bodyPr/>
          <a:lstStyle/>
          <a:p>
            <a:r>
              <a:rPr lang="en-IE"/>
              <a:t>CEIST Board Induction 2022/2025</a:t>
            </a:r>
          </a:p>
        </p:txBody>
      </p:sp>
      <p:sp>
        <p:nvSpPr>
          <p:cNvPr id="6" name="Slide Number Placeholder 5">
            <a:extLst>
              <a:ext uri="{FF2B5EF4-FFF2-40B4-BE49-F238E27FC236}">
                <a16:creationId xmlns:a16="http://schemas.microsoft.com/office/drawing/2014/main" id="{F6059342-4555-5AB2-3D5A-4E7D81D743B6}"/>
              </a:ext>
            </a:extLst>
          </p:cNvPr>
          <p:cNvSpPr>
            <a:spLocks noGrp="1"/>
          </p:cNvSpPr>
          <p:nvPr>
            <p:ph type="sldNum" sz="quarter" idx="12"/>
          </p:nvPr>
        </p:nvSpPr>
        <p:spPr/>
        <p:txBody>
          <a:bodyPr/>
          <a:lstStyle/>
          <a:p>
            <a:fld id="{B19BD266-8A9B-4214-9B5C-1EDCD978433A}" type="slidenum">
              <a:rPr lang="en-IE" smtClean="0"/>
              <a:t>‹#›</a:t>
            </a:fld>
            <a:endParaRPr lang="en-IE"/>
          </a:p>
        </p:txBody>
      </p:sp>
    </p:spTree>
    <p:extLst>
      <p:ext uri="{BB962C8B-B14F-4D97-AF65-F5344CB8AC3E}">
        <p14:creationId xmlns:p14="http://schemas.microsoft.com/office/powerpoint/2010/main" val="3414135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279FF-DADB-5841-26D8-DCEB96C2CD34}"/>
              </a:ext>
            </a:extLst>
          </p:cNvPr>
          <p:cNvSpPr>
            <a:spLocks noGrp="1"/>
          </p:cNvSpPr>
          <p:nvPr>
            <p:ph type="title"/>
          </p:nvPr>
        </p:nvSpPr>
        <p:spPr/>
        <p:txBody>
          <a:bodyPr/>
          <a:lstStyle/>
          <a:p>
            <a:r>
              <a:rPr lang="en-US"/>
              <a:t>Click to edit Master title style</a:t>
            </a:r>
            <a:endParaRPr lang="en-IE"/>
          </a:p>
        </p:txBody>
      </p:sp>
      <p:sp>
        <p:nvSpPr>
          <p:cNvPr id="3" name="Content Placeholder 2">
            <a:extLst>
              <a:ext uri="{FF2B5EF4-FFF2-40B4-BE49-F238E27FC236}">
                <a16:creationId xmlns:a16="http://schemas.microsoft.com/office/drawing/2014/main" id="{A8C4EAAD-3A38-51CC-42B6-7B5F7FEF191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a:extLst>
              <a:ext uri="{FF2B5EF4-FFF2-40B4-BE49-F238E27FC236}">
                <a16:creationId xmlns:a16="http://schemas.microsoft.com/office/drawing/2014/main" id="{956D81C0-B1D9-F88B-E0BB-7EB9F502440B}"/>
              </a:ext>
            </a:extLst>
          </p:cNvPr>
          <p:cNvSpPr>
            <a:spLocks noGrp="1"/>
          </p:cNvSpPr>
          <p:nvPr>
            <p:ph type="dt" sz="half" idx="10"/>
          </p:nvPr>
        </p:nvSpPr>
        <p:spPr/>
        <p:txBody>
          <a:bodyPr/>
          <a:lstStyle/>
          <a:p>
            <a:fld id="{5F7C0BFA-9D3A-4E2A-84FB-90C0CB248EB0}" type="datetime1">
              <a:rPr lang="en-IE" smtClean="0"/>
              <a:t>19/08/2025</a:t>
            </a:fld>
            <a:endParaRPr lang="en-IE"/>
          </a:p>
        </p:txBody>
      </p:sp>
      <p:sp>
        <p:nvSpPr>
          <p:cNvPr id="5" name="Footer Placeholder 4">
            <a:extLst>
              <a:ext uri="{FF2B5EF4-FFF2-40B4-BE49-F238E27FC236}">
                <a16:creationId xmlns:a16="http://schemas.microsoft.com/office/drawing/2014/main" id="{FC2D513C-2A9F-B793-A3C3-45E21365A329}"/>
              </a:ext>
            </a:extLst>
          </p:cNvPr>
          <p:cNvSpPr>
            <a:spLocks noGrp="1"/>
          </p:cNvSpPr>
          <p:nvPr>
            <p:ph type="ftr" sz="quarter" idx="11"/>
          </p:nvPr>
        </p:nvSpPr>
        <p:spPr/>
        <p:txBody>
          <a:bodyPr/>
          <a:lstStyle/>
          <a:p>
            <a:r>
              <a:rPr lang="en-IE"/>
              <a:t>CEIST Board Induction 2022/2025</a:t>
            </a:r>
          </a:p>
        </p:txBody>
      </p:sp>
      <p:sp>
        <p:nvSpPr>
          <p:cNvPr id="6" name="Slide Number Placeholder 5">
            <a:extLst>
              <a:ext uri="{FF2B5EF4-FFF2-40B4-BE49-F238E27FC236}">
                <a16:creationId xmlns:a16="http://schemas.microsoft.com/office/drawing/2014/main" id="{9FE16807-7A2A-A786-4E76-B05CBB54D10D}"/>
              </a:ext>
            </a:extLst>
          </p:cNvPr>
          <p:cNvSpPr>
            <a:spLocks noGrp="1"/>
          </p:cNvSpPr>
          <p:nvPr>
            <p:ph type="sldNum" sz="quarter" idx="12"/>
          </p:nvPr>
        </p:nvSpPr>
        <p:spPr/>
        <p:txBody>
          <a:bodyPr/>
          <a:lstStyle/>
          <a:p>
            <a:fld id="{B19BD266-8A9B-4214-9B5C-1EDCD978433A}" type="slidenum">
              <a:rPr lang="en-IE" smtClean="0"/>
              <a:t>‹#›</a:t>
            </a:fld>
            <a:endParaRPr lang="en-IE"/>
          </a:p>
        </p:txBody>
      </p:sp>
    </p:spTree>
    <p:extLst>
      <p:ext uri="{BB962C8B-B14F-4D97-AF65-F5344CB8AC3E}">
        <p14:creationId xmlns:p14="http://schemas.microsoft.com/office/powerpoint/2010/main" val="3578197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A1141-2E37-86E5-3177-4F7B0B372E4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E"/>
          </a:p>
        </p:txBody>
      </p:sp>
      <p:sp>
        <p:nvSpPr>
          <p:cNvPr id="3" name="Text Placeholder 2">
            <a:extLst>
              <a:ext uri="{FF2B5EF4-FFF2-40B4-BE49-F238E27FC236}">
                <a16:creationId xmlns:a16="http://schemas.microsoft.com/office/drawing/2014/main" id="{C8204515-47DB-BC43-1CC8-31CF8ACC54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186971A-4EA5-BAF5-2F1A-BD5A4B7700BB}"/>
              </a:ext>
            </a:extLst>
          </p:cNvPr>
          <p:cNvSpPr>
            <a:spLocks noGrp="1"/>
          </p:cNvSpPr>
          <p:nvPr>
            <p:ph type="dt" sz="half" idx="10"/>
          </p:nvPr>
        </p:nvSpPr>
        <p:spPr/>
        <p:txBody>
          <a:bodyPr/>
          <a:lstStyle/>
          <a:p>
            <a:fld id="{6690676A-427C-4CE3-96CB-5AD1D92D8E6B}" type="datetime1">
              <a:rPr lang="en-IE" smtClean="0"/>
              <a:t>19/08/2025</a:t>
            </a:fld>
            <a:endParaRPr lang="en-IE"/>
          </a:p>
        </p:txBody>
      </p:sp>
      <p:sp>
        <p:nvSpPr>
          <p:cNvPr id="5" name="Footer Placeholder 4">
            <a:extLst>
              <a:ext uri="{FF2B5EF4-FFF2-40B4-BE49-F238E27FC236}">
                <a16:creationId xmlns:a16="http://schemas.microsoft.com/office/drawing/2014/main" id="{94590189-F830-EFE5-ADF2-B57CB3D259F9}"/>
              </a:ext>
            </a:extLst>
          </p:cNvPr>
          <p:cNvSpPr>
            <a:spLocks noGrp="1"/>
          </p:cNvSpPr>
          <p:nvPr>
            <p:ph type="ftr" sz="quarter" idx="11"/>
          </p:nvPr>
        </p:nvSpPr>
        <p:spPr/>
        <p:txBody>
          <a:bodyPr/>
          <a:lstStyle/>
          <a:p>
            <a:r>
              <a:rPr lang="en-IE"/>
              <a:t>CEIST Board Induction 2022/2025</a:t>
            </a:r>
          </a:p>
        </p:txBody>
      </p:sp>
      <p:sp>
        <p:nvSpPr>
          <p:cNvPr id="6" name="Slide Number Placeholder 5">
            <a:extLst>
              <a:ext uri="{FF2B5EF4-FFF2-40B4-BE49-F238E27FC236}">
                <a16:creationId xmlns:a16="http://schemas.microsoft.com/office/drawing/2014/main" id="{119C14FC-97F9-35A7-4D85-30696D4D5A51}"/>
              </a:ext>
            </a:extLst>
          </p:cNvPr>
          <p:cNvSpPr>
            <a:spLocks noGrp="1"/>
          </p:cNvSpPr>
          <p:nvPr>
            <p:ph type="sldNum" sz="quarter" idx="12"/>
          </p:nvPr>
        </p:nvSpPr>
        <p:spPr/>
        <p:txBody>
          <a:bodyPr/>
          <a:lstStyle/>
          <a:p>
            <a:fld id="{B19BD266-8A9B-4214-9B5C-1EDCD978433A}" type="slidenum">
              <a:rPr lang="en-IE" smtClean="0"/>
              <a:t>‹#›</a:t>
            </a:fld>
            <a:endParaRPr lang="en-IE"/>
          </a:p>
        </p:txBody>
      </p:sp>
    </p:spTree>
    <p:extLst>
      <p:ext uri="{BB962C8B-B14F-4D97-AF65-F5344CB8AC3E}">
        <p14:creationId xmlns:p14="http://schemas.microsoft.com/office/powerpoint/2010/main" val="2535351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FB55BA-E2FE-28F8-AEF2-785DE2ED4179}"/>
              </a:ext>
            </a:extLst>
          </p:cNvPr>
          <p:cNvSpPr>
            <a:spLocks noGrp="1"/>
          </p:cNvSpPr>
          <p:nvPr>
            <p:ph type="title"/>
          </p:nvPr>
        </p:nvSpPr>
        <p:spPr/>
        <p:txBody>
          <a:bodyPr/>
          <a:lstStyle/>
          <a:p>
            <a:r>
              <a:rPr lang="en-US"/>
              <a:t>Click to edit Master title style</a:t>
            </a:r>
            <a:endParaRPr lang="en-IE"/>
          </a:p>
        </p:txBody>
      </p:sp>
      <p:sp>
        <p:nvSpPr>
          <p:cNvPr id="3" name="Content Placeholder 2">
            <a:extLst>
              <a:ext uri="{FF2B5EF4-FFF2-40B4-BE49-F238E27FC236}">
                <a16:creationId xmlns:a16="http://schemas.microsoft.com/office/drawing/2014/main" id="{810DE0A0-89EB-ECFA-575D-3252A8E24B2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Content Placeholder 3">
            <a:extLst>
              <a:ext uri="{FF2B5EF4-FFF2-40B4-BE49-F238E27FC236}">
                <a16:creationId xmlns:a16="http://schemas.microsoft.com/office/drawing/2014/main" id="{2267C0F9-4AED-051A-0966-29E79485D0B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5" name="Date Placeholder 4">
            <a:extLst>
              <a:ext uri="{FF2B5EF4-FFF2-40B4-BE49-F238E27FC236}">
                <a16:creationId xmlns:a16="http://schemas.microsoft.com/office/drawing/2014/main" id="{6FD45A7F-6742-EEDF-F8B7-22CCDB3AA002}"/>
              </a:ext>
            </a:extLst>
          </p:cNvPr>
          <p:cNvSpPr>
            <a:spLocks noGrp="1"/>
          </p:cNvSpPr>
          <p:nvPr>
            <p:ph type="dt" sz="half" idx="10"/>
          </p:nvPr>
        </p:nvSpPr>
        <p:spPr/>
        <p:txBody>
          <a:bodyPr/>
          <a:lstStyle/>
          <a:p>
            <a:fld id="{47F9A840-2A7E-42BC-BB89-F4BDD1CFB790}" type="datetime1">
              <a:rPr lang="en-IE" smtClean="0"/>
              <a:t>19/08/2025</a:t>
            </a:fld>
            <a:endParaRPr lang="en-IE"/>
          </a:p>
        </p:txBody>
      </p:sp>
      <p:sp>
        <p:nvSpPr>
          <p:cNvPr id="6" name="Footer Placeholder 5">
            <a:extLst>
              <a:ext uri="{FF2B5EF4-FFF2-40B4-BE49-F238E27FC236}">
                <a16:creationId xmlns:a16="http://schemas.microsoft.com/office/drawing/2014/main" id="{B6A37B03-2363-C47B-4F24-CBD71D49D7F8}"/>
              </a:ext>
            </a:extLst>
          </p:cNvPr>
          <p:cNvSpPr>
            <a:spLocks noGrp="1"/>
          </p:cNvSpPr>
          <p:nvPr>
            <p:ph type="ftr" sz="quarter" idx="11"/>
          </p:nvPr>
        </p:nvSpPr>
        <p:spPr/>
        <p:txBody>
          <a:bodyPr/>
          <a:lstStyle/>
          <a:p>
            <a:r>
              <a:rPr lang="en-IE"/>
              <a:t>CEIST Board Induction 2022/2025</a:t>
            </a:r>
          </a:p>
        </p:txBody>
      </p:sp>
      <p:sp>
        <p:nvSpPr>
          <p:cNvPr id="7" name="Slide Number Placeholder 6">
            <a:extLst>
              <a:ext uri="{FF2B5EF4-FFF2-40B4-BE49-F238E27FC236}">
                <a16:creationId xmlns:a16="http://schemas.microsoft.com/office/drawing/2014/main" id="{AE82615A-C831-827D-FC28-385BA459C224}"/>
              </a:ext>
            </a:extLst>
          </p:cNvPr>
          <p:cNvSpPr>
            <a:spLocks noGrp="1"/>
          </p:cNvSpPr>
          <p:nvPr>
            <p:ph type="sldNum" sz="quarter" idx="12"/>
          </p:nvPr>
        </p:nvSpPr>
        <p:spPr/>
        <p:txBody>
          <a:bodyPr/>
          <a:lstStyle/>
          <a:p>
            <a:fld id="{B19BD266-8A9B-4214-9B5C-1EDCD978433A}" type="slidenum">
              <a:rPr lang="en-IE" smtClean="0"/>
              <a:t>‹#›</a:t>
            </a:fld>
            <a:endParaRPr lang="en-IE"/>
          </a:p>
        </p:txBody>
      </p:sp>
    </p:spTree>
    <p:extLst>
      <p:ext uri="{BB962C8B-B14F-4D97-AF65-F5344CB8AC3E}">
        <p14:creationId xmlns:p14="http://schemas.microsoft.com/office/powerpoint/2010/main" val="2224970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B79846-E155-EBDA-6D04-A9DCC622866C}"/>
              </a:ext>
            </a:extLst>
          </p:cNvPr>
          <p:cNvSpPr>
            <a:spLocks noGrp="1"/>
          </p:cNvSpPr>
          <p:nvPr>
            <p:ph type="title"/>
          </p:nvPr>
        </p:nvSpPr>
        <p:spPr>
          <a:xfrm>
            <a:off x="839788" y="365125"/>
            <a:ext cx="10515600" cy="1325563"/>
          </a:xfrm>
        </p:spPr>
        <p:txBody>
          <a:bodyPr/>
          <a:lstStyle/>
          <a:p>
            <a:r>
              <a:rPr lang="en-US"/>
              <a:t>Click to edit Master title style</a:t>
            </a:r>
            <a:endParaRPr lang="en-IE"/>
          </a:p>
        </p:txBody>
      </p:sp>
      <p:sp>
        <p:nvSpPr>
          <p:cNvPr id="3" name="Text Placeholder 2">
            <a:extLst>
              <a:ext uri="{FF2B5EF4-FFF2-40B4-BE49-F238E27FC236}">
                <a16:creationId xmlns:a16="http://schemas.microsoft.com/office/drawing/2014/main" id="{D6F0AA15-7072-5EB0-3540-46C38181C72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0D97B32-C248-137D-E8DD-94AF45D5C53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5" name="Text Placeholder 4">
            <a:extLst>
              <a:ext uri="{FF2B5EF4-FFF2-40B4-BE49-F238E27FC236}">
                <a16:creationId xmlns:a16="http://schemas.microsoft.com/office/drawing/2014/main" id="{D22177E0-D3AB-80E8-6233-55B4926E81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DE3EAF5-7D48-CD57-B5B4-8E26ED25F7E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7" name="Date Placeholder 6">
            <a:extLst>
              <a:ext uri="{FF2B5EF4-FFF2-40B4-BE49-F238E27FC236}">
                <a16:creationId xmlns:a16="http://schemas.microsoft.com/office/drawing/2014/main" id="{6B8B5F6C-C682-F89A-1FE3-23DF234BD5D3}"/>
              </a:ext>
            </a:extLst>
          </p:cNvPr>
          <p:cNvSpPr>
            <a:spLocks noGrp="1"/>
          </p:cNvSpPr>
          <p:nvPr>
            <p:ph type="dt" sz="half" idx="10"/>
          </p:nvPr>
        </p:nvSpPr>
        <p:spPr/>
        <p:txBody>
          <a:bodyPr/>
          <a:lstStyle/>
          <a:p>
            <a:fld id="{B3699A67-A55B-4086-A090-40484DDAF424}" type="datetime1">
              <a:rPr lang="en-IE" smtClean="0"/>
              <a:t>19/08/2025</a:t>
            </a:fld>
            <a:endParaRPr lang="en-IE"/>
          </a:p>
        </p:txBody>
      </p:sp>
      <p:sp>
        <p:nvSpPr>
          <p:cNvPr id="8" name="Footer Placeholder 7">
            <a:extLst>
              <a:ext uri="{FF2B5EF4-FFF2-40B4-BE49-F238E27FC236}">
                <a16:creationId xmlns:a16="http://schemas.microsoft.com/office/drawing/2014/main" id="{E3B9CA54-747A-AA71-49B1-D91F711E4711}"/>
              </a:ext>
            </a:extLst>
          </p:cNvPr>
          <p:cNvSpPr>
            <a:spLocks noGrp="1"/>
          </p:cNvSpPr>
          <p:nvPr>
            <p:ph type="ftr" sz="quarter" idx="11"/>
          </p:nvPr>
        </p:nvSpPr>
        <p:spPr/>
        <p:txBody>
          <a:bodyPr/>
          <a:lstStyle/>
          <a:p>
            <a:r>
              <a:rPr lang="en-IE"/>
              <a:t>CEIST Board Induction 2022/2025</a:t>
            </a:r>
          </a:p>
        </p:txBody>
      </p:sp>
      <p:sp>
        <p:nvSpPr>
          <p:cNvPr id="9" name="Slide Number Placeholder 8">
            <a:extLst>
              <a:ext uri="{FF2B5EF4-FFF2-40B4-BE49-F238E27FC236}">
                <a16:creationId xmlns:a16="http://schemas.microsoft.com/office/drawing/2014/main" id="{3F76FBE8-8ADF-5C9B-4773-798103602318}"/>
              </a:ext>
            </a:extLst>
          </p:cNvPr>
          <p:cNvSpPr>
            <a:spLocks noGrp="1"/>
          </p:cNvSpPr>
          <p:nvPr>
            <p:ph type="sldNum" sz="quarter" idx="12"/>
          </p:nvPr>
        </p:nvSpPr>
        <p:spPr/>
        <p:txBody>
          <a:bodyPr/>
          <a:lstStyle/>
          <a:p>
            <a:fld id="{B19BD266-8A9B-4214-9B5C-1EDCD978433A}" type="slidenum">
              <a:rPr lang="en-IE" smtClean="0"/>
              <a:t>‹#›</a:t>
            </a:fld>
            <a:endParaRPr lang="en-IE"/>
          </a:p>
        </p:txBody>
      </p:sp>
    </p:spTree>
    <p:extLst>
      <p:ext uri="{BB962C8B-B14F-4D97-AF65-F5344CB8AC3E}">
        <p14:creationId xmlns:p14="http://schemas.microsoft.com/office/powerpoint/2010/main" val="1244648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6E7F8C-15D2-C960-A667-B21230C12C10}"/>
              </a:ext>
            </a:extLst>
          </p:cNvPr>
          <p:cNvSpPr>
            <a:spLocks noGrp="1"/>
          </p:cNvSpPr>
          <p:nvPr>
            <p:ph type="title"/>
          </p:nvPr>
        </p:nvSpPr>
        <p:spPr/>
        <p:txBody>
          <a:bodyPr/>
          <a:lstStyle/>
          <a:p>
            <a:r>
              <a:rPr lang="en-US"/>
              <a:t>Click to edit Master title style</a:t>
            </a:r>
            <a:endParaRPr lang="en-IE"/>
          </a:p>
        </p:txBody>
      </p:sp>
      <p:sp>
        <p:nvSpPr>
          <p:cNvPr id="3" name="Date Placeholder 2">
            <a:extLst>
              <a:ext uri="{FF2B5EF4-FFF2-40B4-BE49-F238E27FC236}">
                <a16:creationId xmlns:a16="http://schemas.microsoft.com/office/drawing/2014/main" id="{435BA0F8-86DC-54EC-A24F-EF9DB6775D24}"/>
              </a:ext>
            </a:extLst>
          </p:cNvPr>
          <p:cNvSpPr>
            <a:spLocks noGrp="1"/>
          </p:cNvSpPr>
          <p:nvPr>
            <p:ph type="dt" sz="half" idx="10"/>
          </p:nvPr>
        </p:nvSpPr>
        <p:spPr/>
        <p:txBody>
          <a:bodyPr/>
          <a:lstStyle/>
          <a:p>
            <a:fld id="{FE06655C-4D00-4275-A355-73CF3B79B05C}" type="datetime1">
              <a:rPr lang="en-IE" smtClean="0"/>
              <a:t>19/08/2025</a:t>
            </a:fld>
            <a:endParaRPr lang="en-IE"/>
          </a:p>
        </p:txBody>
      </p:sp>
      <p:sp>
        <p:nvSpPr>
          <p:cNvPr id="4" name="Footer Placeholder 3">
            <a:extLst>
              <a:ext uri="{FF2B5EF4-FFF2-40B4-BE49-F238E27FC236}">
                <a16:creationId xmlns:a16="http://schemas.microsoft.com/office/drawing/2014/main" id="{0908C06F-CC91-EE0A-46FC-93CF39FB942F}"/>
              </a:ext>
            </a:extLst>
          </p:cNvPr>
          <p:cNvSpPr>
            <a:spLocks noGrp="1"/>
          </p:cNvSpPr>
          <p:nvPr>
            <p:ph type="ftr" sz="quarter" idx="11"/>
          </p:nvPr>
        </p:nvSpPr>
        <p:spPr/>
        <p:txBody>
          <a:bodyPr/>
          <a:lstStyle/>
          <a:p>
            <a:r>
              <a:rPr lang="en-IE"/>
              <a:t>CEIST Board Induction 2022/2025</a:t>
            </a:r>
          </a:p>
        </p:txBody>
      </p:sp>
      <p:sp>
        <p:nvSpPr>
          <p:cNvPr id="5" name="Slide Number Placeholder 4">
            <a:extLst>
              <a:ext uri="{FF2B5EF4-FFF2-40B4-BE49-F238E27FC236}">
                <a16:creationId xmlns:a16="http://schemas.microsoft.com/office/drawing/2014/main" id="{AD5B800C-E4E5-69C5-4A81-EB1CA2204AAB}"/>
              </a:ext>
            </a:extLst>
          </p:cNvPr>
          <p:cNvSpPr>
            <a:spLocks noGrp="1"/>
          </p:cNvSpPr>
          <p:nvPr>
            <p:ph type="sldNum" sz="quarter" idx="12"/>
          </p:nvPr>
        </p:nvSpPr>
        <p:spPr/>
        <p:txBody>
          <a:bodyPr/>
          <a:lstStyle/>
          <a:p>
            <a:fld id="{B19BD266-8A9B-4214-9B5C-1EDCD978433A}" type="slidenum">
              <a:rPr lang="en-IE" smtClean="0"/>
              <a:t>‹#›</a:t>
            </a:fld>
            <a:endParaRPr lang="en-IE"/>
          </a:p>
        </p:txBody>
      </p:sp>
    </p:spTree>
    <p:extLst>
      <p:ext uri="{BB962C8B-B14F-4D97-AF65-F5344CB8AC3E}">
        <p14:creationId xmlns:p14="http://schemas.microsoft.com/office/powerpoint/2010/main" val="986080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AD88700-463B-9C89-5112-A069AC1AE1A4}"/>
              </a:ext>
            </a:extLst>
          </p:cNvPr>
          <p:cNvSpPr>
            <a:spLocks noGrp="1"/>
          </p:cNvSpPr>
          <p:nvPr>
            <p:ph type="dt" sz="half" idx="10"/>
          </p:nvPr>
        </p:nvSpPr>
        <p:spPr/>
        <p:txBody>
          <a:bodyPr/>
          <a:lstStyle/>
          <a:p>
            <a:fld id="{6390F2A6-F0C1-4614-90E2-ABA044292308}" type="datetime1">
              <a:rPr lang="en-IE" smtClean="0"/>
              <a:t>19/08/2025</a:t>
            </a:fld>
            <a:endParaRPr lang="en-IE"/>
          </a:p>
        </p:txBody>
      </p:sp>
      <p:sp>
        <p:nvSpPr>
          <p:cNvPr id="3" name="Footer Placeholder 2">
            <a:extLst>
              <a:ext uri="{FF2B5EF4-FFF2-40B4-BE49-F238E27FC236}">
                <a16:creationId xmlns:a16="http://schemas.microsoft.com/office/drawing/2014/main" id="{0B195AD7-F85A-6F71-4A0D-821239EA0FDD}"/>
              </a:ext>
            </a:extLst>
          </p:cNvPr>
          <p:cNvSpPr>
            <a:spLocks noGrp="1"/>
          </p:cNvSpPr>
          <p:nvPr>
            <p:ph type="ftr" sz="quarter" idx="11"/>
          </p:nvPr>
        </p:nvSpPr>
        <p:spPr/>
        <p:txBody>
          <a:bodyPr/>
          <a:lstStyle/>
          <a:p>
            <a:r>
              <a:rPr lang="en-IE"/>
              <a:t>CEIST Board Induction 2022/2025</a:t>
            </a:r>
          </a:p>
        </p:txBody>
      </p:sp>
      <p:sp>
        <p:nvSpPr>
          <p:cNvPr id="4" name="Slide Number Placeholder 3">
            <a:extLst>
              <a:ext uri="{FF2B5EF4-FFF2-40B4-BE49-F238E27FC236}">
                <a16:creationId xmlns:a16="http://schemas.microsoft.com/office/drawing/2014/main" id="{841AB4BE-6CD8-6E39-FD41-51BD5CFA4B16}"/>
              </a:ext>
            </a:extLst>
          </p:cNvPr>
          <p:cNvSpPr>
            <a:spLocks noGrp="1"/>
          </p:cNvSpPr>
          <p:nvPr>
            <p:ph type="sldNum" sz="quarter" idx="12"/>
          </p:nvPr>
        </p:nvSpPr>
        <p:spPr/>
        <p:txBody>
          <a:bodyPr/>
          <a:lstStyle/>
          <a:p>
            <a:fld id="{B19BD266-8A9B-4214-9B5C-1EDCD978433A}" type="slidenum">
              <a:rPr lang="en-IE" smtClean="0"/>
              <a:t>‹#›</a:t>
            </a:fld>
            <a:endParaRPr lang="en-IE"/>
          </a:p>
        </p:txBody>
      </p:sp>
    </p:spTree>
    <p:extLst>
      <p:ext uri="{BB962C8B-B14F-4D97-AF65-F5344CB8AC3E}">
        <p14:creationId xmlns:p14="http://schemas.microsoft.com/office/powerpoint/2010/main" val="578670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98D676-7DA4-5776-8AFA-3720C27D02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E"/>
          </a:p>
        </p:txBody>
      </p:sp>
      <p:sp>
        <p:nvSpPr>
          <p:cNvPr id="3" name="Content Placeholder 2">
            <a:extLst>
              <a:ext uri="{FF2B5EF4-FFF2-40B4-BE49-F238E27FC236}">
                <a16:creationId xmlns:a16="http://schemas.microsoft.com/office/drawing/2014/main" id="{EC229BFB-3B1C-B9B9-1EFE-38CE87C39B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Text Placeholder 3">
            <a:extLst>
              <a:ext uri="{FF2B5EF4-FFF2-40B4-BE49-F238E27FC236}">
                <a16:creationId xmlns:a16="http://schemas.microsoft.com/office/drawing/2014/main" id="{E5728C67-A05C-A20C-59BF-B93B4404E0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0A5F41E-C871-4766-3EC1-90E2A44F0900}"/>
              </a:ext>
            </a:extLst>
          </p:cNvPr>
          <p:cNvSpPr>
            <a:spLocks noGrp="1"/>
          </p:cNvSpPr>
          <p:nvPr>
            <p:ph type="dt" sz="half" idx="10"/>
          </p:nvPr>
        </p:nvSpPr>
        <p:spPr/>
        <p:txBody>
          <a:bodyPr/>
          <a:lstStyle/>
          <a:p>
            <a:fld id="{C370F32E-0DEE-4B4F-A3D4-0BC507BAEE97}" type="datetime1">
              <a:rPr lang="en-IE" smtClean="0"/>
              <a:t>19/08/2025</a:t>
            </a:fld>
            <a:endParaRPr lang="en-IE"/>
          </a:p>
        </p:txBody>
      </p:sp>
      <p:sp>
        <p:nvSpPr>
          <p:cNvPr id="6" name="Footer Placeholder 5">
            <a:extLst>
              <a:ext uri="{FF2B5EF4-FFF2-40B4-BE49-F238E27FC236}">
                <a16:creationId xmlns:a16="http://schemas.microsoft.com/office/drawing/2014/main" id="{DED0C352-7F14-8738-7B5F-1609A05B1A62}"/>
              </a:ext>
            </a:extLst>
          </p:cNvPr>
          <p:cNvSpPr>
            <a:spLocks noGrp="1"/>
          </p:cNvSpPr>
          <p:nvPr>
            <p:ph type="ftr" sz="quarter" idx="11"/>
          </p:nvPr>
        </p:nvSpPr>
        <p:spPr/>
        <p:txBody>
          <a:bodyPr/>
          <a:lstStyle/>
          <a:p>
            <a:r>
              <a:rPr lang="en-IE"/>
              <a:t>CEIST Board Induction 2022/2025</a:t>
            </a:r>
          </a:p>
        </p:txBody>
      </p:sp>
      <p:sp>
        <p:nvSpPr>
          <p:cNvPr id="7" name="Slide Number Placeholder 6">
            <a:extLst>
              <a:ext uri="{FF2B5EF4-FFF2-40B4-BE49-F238E27FC236}">
                <a16:creationId xmlns:a16="http://schemas.microsoft.com/office/drawing/2014/main" id="{64761BE1-A42E-173D-D197-51FC9299D56A}"/>
              </a:ext>
            </a:extLst>
          </p:cNvPr>
          <p:cNvSpPr>
            <a:spLocks noGrp="1"/>
          </p:cNvSpPr>
          <p:nvPr>
            <p:ph type="sldNum" sz="quarter" idx="12"/>
          </p:nvPr>
        </p:nvSpPr>
        <p:spPr/>
        <p:txBody>
          <a:bodyPr/>
          <a:lstStyle/>
          <a:p>
            <a:fld id="{B19BD266-8A9B-4214-9B5C-1EDCD978433A}" type="slidenum">
              <a:rPr lang="en-IE" smtClean="0"/>
              <a:t>‹#›</a:t>
            </a:fld>
            <a:endParaRPr lang="en-IE"/>
          </a:p>
        </p:txBody>
      </p:sp>
    </p:spTree>
    <p:extLst>
      <p:ext uri="{BB962C8B-B14F-4D97-AF65-F5344CB8AC3E}">
        <p14:creationId xmlns:p14="http://schemas.microsoft.com/office/powerpoint/2010/main" val="1012055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279FF-DADB-5841-26D8-DCEB96C2CD34}"/>
              </a:ext>
            </a:extLst>
          </p:cNvPr>
          <p:cNvSpPr>
            <a:spLocks noGrp="1"/>
          </p:cNvSpPr>
          <p:nvPr>
            <p:ph type="title"/>
          </p:nvPr>
        </p:nvSpPr>
        <p:spPr/>
        <p:txBody>
          <a:bodyPr/>
          <a:lstStyle/>
          <a:p>
            <a:r>
              <a:rPr lang="en-US"/>
              <a:t>Click to edit Master title style</a:t>
            </a:r>
            <a:endParaRPr lang="en-IE"/>
          </a:p>
        </p:txBody>
      </p:sp>
      <p:sp>
        <p:nvSpPr>
          <p:cNvPr id="3" name="Content Placeholder 2">
            <a:extLst>
              <a:ext uri="{FF2B5EF4-FFF2-40B4-BE49-F238E27FC236}">
                <a16:creationId xmlns:a16="http://schemas.microsoft.com/office/drawing/2014/main" id="{A8C4EAAD-3A38-51CC-42B6-7B5F7FEF191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a:extLst>
              <a:ext uri="{FF2B5EF4-FFF2-40B4-BE49-F238E27FC236}">
                <a16:creationId xmlns:a16="http://schemas.microsoft.com/office/drawing/2014/main" id="{956D81C0-B1D9-F88B-E0BB-7EB9F502440B}"/>
              </a:ext>
            </a:extLst>
          </p:cNvPr>
          <p:cNvSpPr>
            <a:spLocks noGrp="1"/>
          </p:cNvSpPr>
          <p:nvPr>
            <p:ph type="dt" sz="half" idx="10"/>
          </p:nvPr>
        </p:nvSpPr>
        <p:spPr/>
        <p:txBody>
          <a:bodyPr/>
          <a:lstStyle/>
          <a:p>
            <a:fld id="{7705DA1E-DBD4-4BDF-A239-DD8358444D52}" type="datetimeFigureOut">
              <a:rPr lang="en-IE" smtClean="0"/>
              <a:t>19/08/2025</a:t>
            </a:fld>
            <a:endParaRPr lang="en-IE"/>
          </a:p>
        </p:txBody>
      </p:sp>
      <p:sp>
        <p:nvSpPr>
          <p:cNvPr id="5" name="Footer Placeholder 4">
            <a:extLst>
              <a:ext uri="{FF2B5EF4-FFF2-40B4-BE49-F238E27FC236}">
                <a16:creationId xmlns:a16="http://schemas.microsoft.com/office/drawing/2014/main" id="{FC2D513C-2A9F-B793-A3C3-45E21365A329}"/>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9FE16807-7A2A-A786-4E76-B05CBB54D10D}"/>
              </a:ext>
            </a:extLst>
          </p:cNvPr>
          <p:cNvSpPr>
            <a:spLocks noGrp="1"/>
          </p:cNvSpPr>
          <p:nvPr>
            <p:ph type="sldNum" sz="quarter" idx="12"/>
          </p:nvPr>
        </p:nvSpPr>
        <p:spPr/>
        <p:txBody>
          <a:bodyPr/>
          <a:lstStyle/>
          <a:p>
            <a:fld id="{B19BD266-8A9B-4214-9B5C-1EDCD978433A}" type="slidenum">
              <a:rPr lang="en-IE" smtClean="0"/>
              <a:t>‹#›</a:t>
            </a:fld>
            <a:endParaRPr lang="en-IE"/>
          </a:p>
        </p:txBody>
      </p:sp>
    </p:spTree>
    <p:extLst>
      <p:ext uri="{BB962C8B-B14F-4D97-AF65-F5344CB8AC3E}">
        <p14:creationId xmlns:p14="http://schemas.microsoft.com/office/powerpoint/2010/main" val="3412882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A1B971-B0EB-F4C8-F043-46FF675C4B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E"/>
          </a:p>
        </p:txBody>
      </p:sp>
      <p:sp>
        <p:nvSpPr>
          <p:cNvPr id="3" name="Picture Placeholder 2">
            <a:extLst>
              <a:ext uri="{FF2B5EF4-FFF2-40B4-BE49-F238E27FC236}">
                <a16:creationId xmlns:a16="http://schemas.microsoft.com/office/drawing/2014/main" id="{F88120F5-0ACE-E1ED-CC68-A70A34328DC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E"/>
          </a:p>
        </p:txBody>
      </p:sp>
      <p:sp>
        <p:nvSpPr>
          <p:cNvPr id="4" name="Text Placeholder 3">
            <a:extLst>
              <a:ext uri="{FF2B5EF4-FFF2-40B4-BE49-F238E27FC236}">
                <a16:creationId xmlns:a16="http://schemas.microsoft.com/office/drawing/2014/main" id="{74108E28-2334-2B36-426C-E88F41A220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F96942F-C2D0-9C92-F3E2-7EC8A2348A3D}"/>
              </a:ext>
            </a:extLst>
          </p:cNvPr>
          <p:cNvSpPr>
            <a:spLocks noGrp="1"/>
          </p:cNvSpPr>
          <p:nvPr>
            <p:ph type="dt" sz="half" idx="10"/>
          </p:nvPr>
        </p:nvSpPr>
        <p:spPr/>
        <p:txBody>
          <a:bodyPr/>
          <a:lstStyle/>
          <a:p>
            <a:fld id="{41F6D7D8-B246-4931-9E0A-DE662019EB88}" type="datetime1">
              <a:rPr lang="en-IE" smtClean="0"/>
              <a:t>19/08/2025</a:t>
            </a:fld>
            <a:endParaRPr lang="en-IE"/>
          </a:p>
        </p:txBody>
      </p:sp>
      <p:sp>
        <p:nvSpPr>
          <p:cNvPr id="6" name="Footer Placeholder 5">
            <a:extLst>
              <a:ext uri="{FF2B5EF4-FFF2-40B4-BE49-F238E27FC236}">
                <a16:creationId xmlns:a16="http://schemas.microsoft.com/office/drawing/2014/main" id="{74CFEA22-69A8-F440-2826-1A7430D71704}"/>
              </a:ext>
            </a:extLst>
          </p:cNvPr>
          <p:cNvSpPr>
            <a:spLocks noGrp="1"/>
          </p:cNvSpPr>
          <p:nvPr>
            <p:ph type="ftr" sz="quarter" idx="11"/>
          </p:nvPr>
        </p:nvSpPr>
        <p:spPr/>
        <p:txBody>
          <a:bodyPr/>
          <a:lstStyle/>
          <a:p>
            <a:r>
              <a:rPr lang="en-IE"/>
              <a:t>CEIST Board Induction 2022/2025</a:t>
            </a:r>
          </a:p>
        </p:txBody>
      </p:sp>
      <p:sp>
        <p:nvSpPr>
          <p:cNvPr id="7" name="Slide Number Placeholder 6">
            <a:extLst>
              <a:ext uri="{FF2B5EF4-FFF2-40B4-BE49-F238E27FC236}">
                <a16:creationId xmlns:a16="http://schemas.microsoft.com/office/drawing/2014/main" id="{B21A89E7-6B85-747C-3998-D660A3F74280}"/>
              </a:ext>
            </a:extLst>
          </p:cNvPr>
          <p:cNvSpPr>
            <a:spLocks noGrp="1"/>
          </p:cNvSpPr>
          <p:nvPr>
            <p:ph type="sldNum" sz="quarter" idx="12"/>
          </p:nvPr>
        </p:nvSpPr>
        <p:spPr/>
        <p:txBody>
          <a:bodyPr/>
          <a:lstStyle/>
          <a:p>
            <a:fld id="{B19BD266-8A9B-4214-9B5C-1EDCD978433A}" type="slidenum">
              <a:rPr lang="en-IE" smtClean="0"/>
              <a:t>‹#›</a:t>
            </a:fld>
            <a:endParaRPr lang="en-IE"/>
          </a:p>
        </p:txBody>
      </p:sp>
    </p:spTree>
    <p:extLst>
      <p:ext uri="{BB962C8B-B14F-4D97-AF65-F5344CB8AC3E}">
        <p14:creationId xmlns:p14="http://schemas.microsoft.com/office/powerpoint/2010/main" val="2070732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41FB8-8179-DFF8-694F-8CEB09B3A5E1}"/>
              </a:ext>
            </a:extLst>
          </p:cNvPr>
          <p:cNvSpPr>
            <a:spLocks noGrp="1"/>
          </p:cNvSpPr>
          <p:nvPr>
            <p:ph type="title"/>
          </p:nvPr>
        </p:nvSpPr>
        <p:spPr/>
        <p:txBody>
          <a:bodyPr/>
          <a:lstStyle/>
          <a:p>
            <a:r>
              <a:rPr lang="en-US"/>
              <a:t>Click to edit Master title style</a:t>
            </a:r>
            <a:endParaRPr lang="en-IE"/>
          </a:p>
        </p:txBody>
      </p:sp>
      <p:sp>
        <p:nvSpPr>
          <p:cNvPr id="3" name="Vertical Text Placeholder 2">
            <a:extLst>
              <a:ext uri="{FF2B5EF4-FFF2-40B4-BE49-F238E27FC236}">
                <a16:creationId xmlns:a16="http://schemas.microsoft.com/office/drawing/2014/main" id="{C38F0307-6B31-0FD7-C283-E85513D047C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a:extLst>
              <a:ext uri="{FF2B5EF4-FFF2-40B4-BE49-F238E27FC236}">
                <a16:creationId xmlns:a16="http://schemas.microsoft.com/office/drawing/2014/main" id="{D942EADF-986D-1E15-5D10-AE97E34D7E29}"/>
              </a:ext>
            </a:extLst>
          </p:cNvPr>
          <p:cNvSpPr>
            <a:spLocks noGrp="1"/>
          </p:cNvSpPr>
          <p:nvPr>
            <p:ph type="dt" sz="half" idx="10"/>
          </p:nvPr>
        </p:nvSpPr>
        <p:spPr/>
        <p:txBody>
          <a:bodyPr/>
          <a:lstStyle/>
          <a:p>
            <a:fld id="{BE26A1D1-56AE-458D-B353-F1518BED10A4}" type="datetime1">
              <a:rPr lang="en-IE" smtClean="0"/>
              <a:t>19/08/2025</a:t>
            </a:fld>
            <a:endParaRPr lang="en-IE"/>
          </a:p>
        </p:txBody>
      </p:sp>
      <p:sp>
        <p:nvSpPr>
          <p:cNvPr id="5" name="Footer Placeholder 4">
            <a:extLst>
              <a:ext uri="{FF2B5EF4-FFF2-40B4-BE49-F238E27FC236}">
                <a16:creationId xmlns:a16="http://schemas.microsoft.com/office/drawing/2014/main" id="{D39223A9-6FF6-7162-C0BF-5184A540A1EE}"/>
              </a:ext>
            </a:extLst>
          </p:cNvPr>
          <p:cNvSpPr>
            <a:spLocks noGrp="1"/>
          </p:cNvSpPr>
          <p:nvPr>
            <p:ph type="ftr" sz="quarter" idx="11"/>
          </p:nvPr>
        </p:nvSpPr>
        <p:spPr/>
        <p:txBody>
          <a:bodyPr/>
          <a:lstStyle/>
          <a:p>
            <a:r>
              <a:rPr lang="en-IE"/>
              <a:t>CEIST Board Induction 2022/2025</a:t>
            </a:r>
          </a:p>
        </p:txBody>
      </p:sp>
      <p:sp>
        <p:nvSpPr>
          <p:cNvPr id="6" name="Slide Number Placeholder 5">
            <a:extLst>
              <a:ext uri="{FF2B5EF4-FFF2-40B4-BE49-F238E27FC236}">
                <a16:creationId xmlns:a16="http://schemas.microsoft.com/office/drawing/2014/main" id="{F3ECE9C9-1C80-776B-7456-411D260CB4B2}"/>
              </a:ext>
            </a:extLst>
          </p:cNvPr>
          <p:cNvSpPr>
            <a:spLocks noGrp="1"/>
          </p:cNvSpPr>
          <p:nvPr>
            <p:ph type="sldNum" sz="quarter" idx="12"/>
          </p:nvPr>
        </p:nvSpPr>
        <p:spPr/>
        <p:txBody>
          <a:bodyPr/>
          <a:lstStyle/>
          <a:p>
            <a:fld id="{B19BD266-8A9B-4214-9B5C-1EDCD978433A}" type="slidenum">
              <a:rPr lang="en-IE" smtClean="0"/>
              <a:t>‹#›</a:t>
            </a:fld>
            <a:endParaRPr lang="en-IE"/>
          </a:p>
        </p:txBody>
      </p:sp>
    </p:spTree>
    <p:extLst>
      <p:ext uri="{BB962C8B-B14F-4D97-AF65-F5344CB8AC3E}">
        <p14:creationId xmlns:p14="http://schemas.microsoft.com/office/powerpoint/2010/main" val="1922281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26ECCFF-FD37-5026-E5A4-38C39AF55D2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E"/>
          </a:p>
        </p:txBody>
      </p:sp>
      <p:sp>
        <p:nvSpPr>
          <p:cNvPr id="3" name="Vertical Text Placeholder 2">
            <a:extLst>
              <a:ext uri="{FF2B5EF4-FFF2-40B4-BE49-F238E27FC236}">
                <a16:creationId xmlns:a16="http://schemas.microsoft.com/office/drawing/2014/main" id="{27765257-52C5-0236-68EC-480763B3F6E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a:extLst>
              <a:ext uri="{FF2B5EF4-FFF2-40B4-BE49-F238E27FC236}">
                <a16:creationId xmlns:a16="http://schemas.microsoft.com/office/drawing/2014/main" id="{73EE876E-4C96-4748-EDF7-9639FB0B1A1D}"/>
              </a:ext>
            </a:extLst>
          </p:cNvPr>
          <p:cNvSpPr>
            <a:spLocks noGrp="1"/>
          </p:cNvSpPr>
          <p:nvPr>
            <p:ph type="dt" sz="half" idx="10"/>
          </p:nvPr>
        </p:nvSpPr>
        <p:spPr/>
        <p:txBody>
          <a:bodyPr/>
          <a:lstStyle/>
          <a:p>
            <a:fld id="{316CCBE2-C6AD-4B66-88BB-2C02AAECED5B}" type="datetime1">
              <a:rPr lang="en-IE" smtClean="0"/>
              <a:t>19/08/2025</a:t>
            </a:fld>
            <a:endParaRPr lang="en-IE"/>
          </a:p>
        </p:txBody>
      </p:sp>
      <p:sp>
        <p:nvSpPr>
          <p:cNvPr id="5" name="Footer Placeholder 4">
            <a:extLst>
              <a:ext uri="{FF2B5EF4-FFF2-40B4-BE49-F238E27FC236}">
                <a16:creationId xmlns:a16="http://schemas.microsoft.com/office/drawing/2014/main" id="{A930E007-957C-E791-1B29-D19F35174ACF}"/>
              </a:ext>
            </a:extLst>
          </p:cNvPr>
          <p:cNvSpPr>
            <a:spLocks noGrp="1"/>
          </p:cNvSpPr>
          <p:nvPr>
            <p:ph type="ftr" sz="quarter" idx="11"/>
          </p:nvPr>
        </p:nvSpPr>
        <p:spPr/>
        <p:txBody>
          <a:bodyPr/>
          <a:lstStyle/>
          <a:p>
            <a:r>
              <a:rPr lang="en-IE"/>
              <a:t>CEIST Board Induction 2022/2025</a:t>
            </a:r>
          </a:p>
        </p:txBody>
      </p:sp>
      <p:sp>
        <p:nvSpPr>
          <p:cNvPr id="6" name="Slide Number Placeholder 5">
            <a:extLst>
              <a:ext uri="{FF2B5EF4-FFF2-40B4-BE49-F238E27FC236}">
                <a16:creationId xmlns:a16="http://schemas.microsoft.com/office/drawing/2014/main" id="{4DC63791-57B4-27A9-DF3F-79FE1895DAC2}"/>
              </a:ext>
            </a:extLst>
          </p:cNvPr>
          <p:cNvSpPr>
            <a:spLocks noGrp="1"/>
          </p:cNvSpPr>
          <p:nvPr>
            <p:ph type="sldNum" sz="quarter" idx="12"/>
          </p:nvPr>
        </p:nvSpPr>
        <p:spPr/>
        <p:txBody>
          <a:bodyPr/>
          <a:lstStyle/>
          <a:p>
            <a:fld id="{B19BD266-8A9B-4214-9B5C-1EDCD978433A}" type="slidenum">
              <a:rPr lang="en-IE" smtClean="0"/>
              <a:t>‹#›</a:t>
            </a:fld>
            <a:endParaRPr lang="en-IE"/>
          </a:p>
        </p:txBody>
      </p:sp>
    </p:spTree>
    <p:extLst>
      <p:ext uri="{BB962C8B-B14F-4D97-AF65-F5344CB8AC3E}">
        <p14:creationId xmlns:p14="http://schemas.microsoft.com/office/powerpoint/2010/main" val="352893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279FF-DADB-5841-26D8-DCEB96C2CD34}"/>
              </a:ext>
            </a:extLst>
          </p:cNvPr>
          <p:cNvSpPr>
            <a:spLocks noGrp="1"/>
          </p:cNvSpPr>
          <p:nvPr>
            <p:ph type="title"/>
          </p:nvPr>
        </p:nvSpPr>
        <p:spPr/>
        <p:txBody>
          <a:bodyPr/>
          <a:lstStyle/>
          <a:p>
            <a:r>
              <a:rPr lang="en-US"/>
              <a:t>Click to edit Master title style</a:t>
            </a:r>
            <a:endParaRPr lang="en-IE"/>
          </a:p>
        </p:txBody>
      </p:sp>
      <p:sp>
        <p:nvSpPr>
          <p:cNvPr id="3" name="Content Placeholder 2">
            <a:extLst>
              <a:ext uri="{FF2B5EF4-FFF2-40B4-BE49-F238E27FC236}">
                <a16:creationId xmlns:a16="http://schemas.microsoft.com/office/drawing/2014/main" id="{A8C4EAAD-3A38-51CC-42B6-7B5F7FEF191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a:extLst>
              <a:ext uri="{FF2B5EF4-FFF2-40B4-BE49-F238E27FC236}">
                <a16:creationId xmlns:a16="http://schemas.microsoft.com/office/drawing/2014/main" id="{956D81C0-B1D9-F88B-E0BB-7EB9F502440B}"/>
              </a:ext>
            </a:extLst>
          </p:cNvPr>
          <p:cNvSpPr>
            <a:spLocks noGrp="1"/>
          </p:cNvSpPr>
          <p:nvPr>
            <p:ph type="dt" sz="half" idx="10"/>
          </p:nvPr>
        </p:nvSpPr>
        <p:spPr/>
        <p:txBody>
          <a:bodyPr/>
          <a:lstStyle/>
          <a:p>
            <a:fld id="{7705DA1E-DBD4-4BDF-A239-DD8358444D52}" type="datetimeFigureOut">
              <a:rPr lang="en-IE" smtClean="0"/>
              <a:t>19/08/2025</a:t>
            </a:fld>
            <a:endParaRPr lang="en-IE"/>
          </a:p>
        </p:txBody>
      </p:sp>
      <p:sp>
        <p:nvSpPr>
          <p:cNvPr id="5" name="Footer Placeholder 4">
            <a:extLst>
              <a:ext uri="{FF2B5EF4-FFF2-40B4-BE49-F238E27FC236}">
                <a16:creationId xmlns:a16="http://schemas.microsoft.com/office/drawing/2014/main" id="{FC2D513C-2A9F-B793-A3C3-45E21365A329}"/>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9FE16807-7A2A-A786-4E76-B05CBB54D10D}"/>
              </a:ext>
            </a:extLst>
          </p:cNvPr>
          <p:cNvSpPr>
            <a:spLocks noGrp="1"/>
          </p:cNvSpPr>
          <p:nvPr>
            <p:ph type="sldNum" sz="quarter" idx="12"/>
          </p:nvPr>
        </p:nvSpPr>
        <p:spPr/>
        <p:txBody>
          <a:bodyPr/>
          <a:lstStyle/>
          <a:p>
            <a:fld id="{B19BD266-8A9B-4214-9B5C-1EDCD978433A}" type="slidenum">
              <a:rPr lang="en-IE" smtClean="0"/>
              <a:t>‹#›</a:t>
            </a:fld>
            <a:endParaRPr lang="en-IE"/>
          </a:p>
        </p:txBody>
      </p:sp>
    </p:spTree>
    <p:extLst>
      <p:ext uri="{BB962C8B-B14F-4D97-AF65-F5344CB8AC3E}">
        <p14:creationId xmlns:p14="http://schemas.microsoft.com/office/powerpoint/2010/main" val="1214524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3A4FE1C-107E-4A2D-ADA6-6ED6C502FC9A}"/>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871B88AD-9947-47C1-8A51-FB16CDC0AE3E}"/>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0129B2FB-AF1D-4B6B-8F94-A3C29CC5EE25}"/>
              </a:ext>
            </a:extLst>
          </p:cNvPr>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097280" y="758952"/>
            <a:ext cx="100584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3">
            <a:extLst>
              <a:ext uri="{FF2B5EF4-FFF2-40B4-BE49-F238E27FC236}">
                <a16:creationId xmlns:a16="http://schemas.microsoft.com/office/drawing/2014/main" id="{C128AD16-3521-4952-95D0-7392875D16A6}"/>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0CCA4199-8142-43D9-B38E-CFC794D0785E}"/>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32435781-E3C2-491C-980E-A939E163F043}"/>
              </a:ext>
            </a:extLst>
          </p:cNvPr>
          <p:cNvSpPr>
            <a:spLocks noGrp="1"/>
          </p:cNvSpPr>
          <p:nvPr>
            <p:ph type="sldNum" sz="quarter" idx="12"/>
          </p:nvPr>
        </p:nvSpPr>
        <p:spPr/>
        <p:txBody>
          <a:bodyPr/>
          <a:lstStyle>
            <a:lvl1pPr>
              <a:defRPr/>
            </a:lvl1pPr>
          </a:lstStyle>
          <a:p>
            <a:pPr>
              <a:defRPr/>
            </a:pPr>
            <a:fld id="{5592DF0B-A9BD-48EF-B9C3-EA7EC48C25FD}" type="slidenum">
              <a:rPr lang="en-US" altLang="en-US"/>
              <a:pPr>
                <a:defRPr/>
              </a:pPr>
              <a:t>‹#›</a:t>
            </a:fld>
            <a:endParaRPr lang="en-US" altLang="en-US"/>
          </a:p>
        </p:txBody>
      </p:sp>
    </p:spTree>
    <p:extLst>
      <p:ext uri="{BB962C8B-B14F-4D97-AF65-F5344CB8AC3E}">
        <p14:creationId xmlns:p14="http://schemas.microsoft.com/office/powerpoint/2010/main" val="4364576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1424" y="476673"/>
            <a:ext cx="10058400" cy="1449387"/>
          </a:xfrm>
        </p:spPr>
        <p:txBody>
          <a:bodyPr/>
          <a:lstStyle/>
          <a:p>
            <a:r>
              <a:rPr lang="en-US" dirty="0"/>
              <a:t>Click to edit Master title style</a:t>
            </a:r>
          </a:p>
        </p:txBody>
      </p:sp>
      <p:sp>
        <p:nvSpPr>
          <p:cNvPr id="3" name="Content Placeholder 2"/>
          <p:cNvSpPr>
            <a:spLocks noGrp="1"/>
          </p:cNvSpPr>
          <p:nvPr>
            <p:ph idx="1"/>
          </p:nvPr>
        </p:nvSpPr>
        <p:spPr>
          <a:xfrm>
            <a:off x="815413" y="2708921"/>
            <a:ext cx="10058400" cy="40227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F94ED51-A6EE-4F62-976D-0F66403A7D20}"/>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FBF1BC8B-D387-4A6A-9B8C-007B0EEFA47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E10C0C7-7809-4432-A650-2F62AAC255F4}"/>
              </a:ext>
            </a:extLst>
          </p:cNvPr>
          <p:cNvSpPr>
            <a:spLocks noGrp="1"/>
          </p:cNvSpPr>
          <p:nvPr>
            <p:ph type="sldNum" sz="quarter" idx="12"/>
          </p:nvPr>
        </p:nvSpPr>
        <p:spPr/>
        <p:txBody>
          <a:bodyPr/>
          <a:lstStyle>
            <a:lvl1pPr>
              <a:defRPr/>
            </a:lvl1pPr>
          </a:lstStyle>
          <a:p>
            <a:pPr>
              <a:defRPr/>
            </a:pPr>
            <a:fld id="{6B72C4EF-57E7-4721-9985-A3611B774CD2}" type="slidenum">
              <a:rPr lang="en-US" altLang="en-US"/>
              <a:pPr>
                <a:defRPr/>
              </a:pPr>
              <a:t>‹#›</a:t>
            </a:fld>
            <a:endParaRPr lang="en-US" altLang="en-US"/>
          </a:p>
        </p:txBody>
      </p:sp>
    </p:spTree>
    <p:extLst>
      <p:ext uri="{BB962C8B-B14F-4D97-AF65-F5344CB8AC3E}">
        <p14:creationId xmlns:p14="http://schemas.microsoft.com/office/powerpoint/2010/main" val="24802213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CA46AA9-2AED-49C2-AFF6-32F1572C6336}"/>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B63F0832-B091-429F-B2FC-70C962BDCB29}"/>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ECFB0F1D-5310-45EE-B48A-83B6A1325C13}"/>
              </a:ext>
            </a:extLst>
          </p:cNvPr>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7" name="Picture 8" descr="logo_new">
            <a:extLst>
              <a:ext uri="{FF2B5EF4-FFF2-40B4-BE49-F238E27FC236}">
                <a16:creationId xmlns:a16="http://schemas.microsoft.com/office/drawing/2014/main" id="{5DCD53F2-1CBB-48A7-BB95-C81AF41F5D1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
            <a:ext cx="5520267"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descr="logo_new">
            <a:extLst>
              <a:ext uri="{FF2B5EF4-FFF2-40B4-BE49-F238E27FC236}">
                <a16:creationId xmlns:a16="http://schemas.microsoft.com/office/drawing/2014/main" id="{1FAA3FA2-3B8D-4BB9-A739-DE8BF212AAB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552518" y="6354764"/>
            <a:ext cx="2635249"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097280" y="758952"/>
            <a:ext cx="100584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9" name="Date Placeholder 3">
            <a:extLst>
              <a:ext uri="{FF2B5EF4-FFF2-40B4-BE49-F238E27FC236}">
                <a16:creationId xmlns:a16="http://schemas.microsoft.com/office/drawing/2014/main" id="{C3C4EBB5-07E9-4BA0-AA28-1F41EDD3F652}"/>
              </a:ext>
            </a:extLst>
          </p:cNvPr>
          <p:cNvSpPr>
            <a:spLocks noGrp="1"/>
          </p:cNvSpPr>
          <p:nvPr>
            <p:ph type="dt" sz="half" idx="10"/>
          </p:nvPr>
        </p:nvSpPr>
        <p:spPr/>
        <p:txBody>
          <a:bodyPr/>
          <a:lstStyle>
            <a:lvl1pPr>
              <a:defRPr/>
            </a:lvl1pPr>
          </a:lstStyle>
          <a:p>
            <a:pPr>
              <a:defRPr/>
            </a:pPr>
            <a:endParaRPr lang="en-US"/>
          </a:p>
        </p:txBody>
      </p:sp>
      <p:sp>
        <p:nvSpPr>
          <p:cNvPr id="10" name="Footer Placeholder 4">
            <a:extLst>
              <a:ext uri="{FF2B5EF4-FFF2-40B4-BE49-F238E27FC236}">
                <a16:creationId xmlns:a16="http://schemas.microsoft.com/office/drawing/2014/main" id="{55917584-5E0E-4022-A3DD-E43D6BF2CEB8}"/>
              </a:ext>
            </a:extLst>
          </p:cNvPr>
          <p:cNvSpPr>
            <a:spLocks noGrp="1"/>
          </p:cNvSpPr>
          <p:nvPr>
            <p:ph type="ftr" sz="quarter" idx="11"/>
          </p:nvPr>
        </p:nvSpPr>
        <p:spPr/>
        <p:txBody>
          <a:bodyPr/>
          <a:lstStyle>
            <a:lvl1pPr>
              <a:defRPr/>
            </a:lvl1pPr>
          </a:lstStyle>
          <a:p>
            <a:pPr>
              <a:defRPr/>
            </a:pPr>
            <a:endParaRPr lang="en-US"/>
          </a:p>
        </p:txBody>
      </p:sp>
      <p:sp>
        <p:nvSpPr>
          <p:cNvPr id="11" name="Slide Number Placeholder 5">
            <a:extLst>
              <a:ext uri="{FF2B5EF4-FFF2-40B4-BE49-F238E27FC236}">
                <a16:creationId xmlns:a16="http://schemas.microsoft.com/office/drawing/2014/main" id="{01DB7C57-6253-4C38-B6F5-816A56835C3B}"/>
              </a:ext>
            </a:extLst>
          </p:cNvPr>
          <p:cNvSpPr>
            <a:spLocks noGrp="1"/>
          </p:cNvSpPr>
          <p:nvPr>
            <p:ph type="sldNum" sz="quarter" idx="12"/>
          </p:nvPr>
        </p:nvSpPr>
        <p:spPr/>
        <p:txBody>
          <a:bodyPr/>
          <a:lstStyle>
            <a:lvl1pPr>
              <a:defRPr/>
            </a:lvl1pPr>
          </a:lstStyle>
          <a:p>
            <a:pPr>
              <a:defRPr/>
            </a:pPr>
            <a:fld id="{FE853D1C-2581-4357-B53F-A3B38F1AF590}" type="slidenum">
              <a:rPr lang="en-US" altLang="en-US"/>
              <a:pPr>
                <a:defRPr/>
              </a:pPr>
              <a:t>‹#›</a:t>
            </a:fld>
            <a:endParaRPr lang="en-US" altLang="en-US"/>
          </a:p>
        </p:txBody>
      </p:sp>
    </p:spTree>
    <p:extLst>
      <p:ext uri="{BB962C8B-B14F-4D97-AF65-F5344CB8AC3E}">
        <p14:creationId xmlns:p14="http://schemas.microsoft.com/office/powerpoint/2010/main" val="34886589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7"/>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D710C836-A428-4BCB-A506-5C9C4510849D}"/>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E6E45DA1-4362-4927-87DC-555373924D25}"/>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DABFAADF-698D-442A-9C7F-2A29E934D24F}"/>
              </a:ext>
            </a:extLst>
          </p:cNvPr>
          <p:cNvSpPr>
            <a:spLocks noGrp="1"/>
          </p:cNvSpPr>
          <p:nvPr>
            <p:ph type="sldNum" sz="quarter" idx="12"/>
          </p:nvPr>
        </p:nvSpPr>
        <p:spPr/>
        <p:txBody>
          <a:bodyPr/>
          <a:lstStyle>
            <a:lvl1pPr>
              <a:defRPr/>
            </a:lvl1pPr>
          </a:lstStyle>
          <a:p>
            <a:pPr>
              <a:defRPr/>
            </a:pPr>
            <a:fld id="{A5EF7652-E133-4B49-A199-249237B15AA1}" type="slidenum">
              <a:rPr lang="en-US" altLang="en-US"/>
              <a:pPr>
                <a:defRPr/>
              </a:pPr>
              <a:t>‹#›</a:t>
            </a:fld>
            <a:endParaRPr lang="en-US" altLang="en-US"/>
          </a:p>
        </p:txBody>
      </p:sp>
    </p:spTree>
    <p:extLst>
      <p:ext uri="{BB962C8B-B14F-4D97-AF65-F5344CB8AC3E}">
        <p14:creationId xmlns:p14="http://schemas.microsoft.com/office/powerpoint/2010/main" val="35234721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0B542F5C-E50D-4DCE-A225-F871A2312C4A}"/>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0322BF6F-94B1-4990-BD13-109F05502C50}"/>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C60EDE9E-FF27-4D9D-B972-C7D924B2EF1C}"/>
              </a:ext>
            </a:extLst>
          </p:cNvPr>
          <p:cNvSpPr>
            <a:spLocks noGrp="1"/>
          </p:cNvSpPr>
          <p:nvPr>
            <p:ph type="sldNum" sz="quarter" idx="12"/>
          </p:nvPr>
        </p:nvSpPr>
        <p:spPr/>
        <p:txBody>
          <a:bodyPr/>
          <a:lstStyle>
            <a:lvl1pPr>
              <a:defRPr/>
            </a:lvl1pPr>
          </a:lstStyle>
          <a:p>
            <a:pPr>
              <a:defRPr/>
            </a:pPr>
            <a:fld id="{466FACE0-C5C7-4BF4-9000-F02E8B832D50}" type="slidenum">
              <a:rPr lang="en-US" altLang="en-US"/>
              <a:pPr>
                <a:defRPr/>
              </a:pPr>
              <a:t>‹#›</a:t>
            </a:fld>
            <a:endParaRPr lang="en-US" altLang="en-US"/>
          </a:p>
        </p:txBody>
      </p:sp>
    </p:spTree>
    <p:extLst>
      <p:ext uri="{BB962C8B-B14F-4D97-AF65-F5344CB8AC3E}">
        <p14:creationId xmlns:p14="http://schemas.microsoft.com/office/powerpoint/2010/main" val="184735112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D0425432-6759-414C-A9FD-0D843029120F}"/>
              </a:ext>
            </a:extLst>
          </p:cNvPr>
          <p:cNvSpPr>
            <a:spLocks noGrp="1"/>
          </p:cNvSpPr>
          <p:nvPr>
            <p:ph type="dt" sz="half" idx="10"/>
          </p:nvPr>
        </p:nvSpPr>
        <p:spPr/>
        <p:txBody>
          <a:bodyPr/>
          <a:lstStyle>
            <a:lvl1pPr>
              <a:defRPr/>
            </a:lvl1pPr>
          </a:lstStyle>
          <a:p>
            <a:pPr>
              <a:defRPr/>
            </a:pPr>
            <a:endParaRPr lang="en-US"/>
          </a:p>
        </p:txBody>
      </p:sp>
      <p:sp>
        <p:nvSpPr>
          <p:cNvPr id="4" name="Footer Placeholder 4">
            <a:extLst>
              <a:ext uri="{FF2B5EF4-FFF2-40B4-BE49-F238E27FC236}">
                <a16:creationId xmlns:a16="http://schemas.microsoft.com/office/drawing/2014/main" id="{36B6EF30-A8AC-4240-AFE1-6B1B4745ADB8}"/>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158B4808-7B7B-49CD-8C63-44F2A697EE9C}"/>
              </a:ext>
            </a:extLst>
          </p:cNvPr>
          <p:cNvSpPr>
            <a:spLocks noGrp="1"/>
          </p:cNvSpPr>
          <p:nvPr>
            <p:ph type="sldNum" sz="quarter" idx="12"/>
          </p:nvPr>
        </p:nvSpPr>
        <p:spPr/>
        <p:txBody>
          <a:bodyPr/>
          <a:lstStyle>
            <a:lvl1pPr>
              <a:defRPr/>
            </a:lvl1pPr>
          </a:lstStyle>
          <a:p>
            <a:pPr>
              <a:defRPr/>
            </a:pPr>
            <a:fld id="{3827C94C-F025-483D-9B1D-10172B9D013E}" type="slidenum">
              <a:rPr lang="en-US" altLang="en-US"/>
              <a:pPr>
                <a:defRPr/>
              </a:pPr>
              <a:t>‹#›</a:t>
            </a:fld>
            <a:endParaRPr lang="en-US" altLang="en-US"/>
          </a:p>
        </p:txBody>
      </p:sp>
    </p:spTree>
    <p:extLst>
      <p:ext uri="{BB962C8B-B14F-4D97-AF65-F5344CB8AC3E}">
        <p14:creationId xmlns:p14="http://schemas.microsoft.com/office/powerpoint/2010/main" val="3364544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A1141-2E37-86E5-3177-4F7B0B372E4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E"/>
          </a:p>
        </p:txBody>
      </p:sp>
      <p:sp>
        <p:nvSpPr>
          <p:cNvPr id="3" name="Text Placeholder 2">
            <a:extLst>
              <a:ext uri="{FF2B5EF4-FFF2-40B4-BE49-F238E27FC236}">
                <a16:creationId xmlns:a16="http://schemas.microsoft.com/office/drawing/2014/main" id="{C8204515-47DB-BC43-1CC8-31CF8ACC54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186971A-4EA5-BAF5-2F1A-BD5A4B7700BB}"/>
              </a:ext>
            </a:extLst>
          </p:cNvPr>
          <p:cNvSpPr>
            <a:spLocks noGrp="1"/>
          </p:cNvSpPr>
          <p:nvPr>
            <p:ph type="dt" sz="half" idx="10"/>
          </p:nvPr>
        </p:nvSpPr>
        <p:spPr/>
        <p:txBody>
          <a:bodyPr/>
          <a:lstStyle/>
          <a:p>
            <a:fld id="{7705DA1E-DBD4-4BDF-A239-DD8358444D52}" type="datetimeFigureOut">
              <a:rPr lang="en-IE" smtClean="0"/>
              <a:t>19/08/2025</a:t>
            </a:fld>
            <a:endParaRPr lang="en-IE"/>
          </a:p>
        </p:txBody>
      </p:sp>
      <p:sp>
        <p:nvSpPr>
          <p:cNvPr id="5" name="Footer Placeholder 4">
            <a:extLst>
              <a:ext uri="{FF2B5EF4-FFF2-40B4-BE49-F238E27FC236}">
                <a16:creationId xmlns:a16="http://schemas.microsoft.com/office/drawing/2014/main" id="{94590189-F830-EFE5-ADF2-B57CB3D259F9}"/>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119C14FC-97F9-35A7-4D85-30696D4D5A51}"/>
              </a:ext>
            </a:extLst>
          </p:cNvPr>
          <p:cNvSpPr>
            <a:spLocks noGrp="1"/>
          </p:cNvSpPr>
          <p:nvPr>
            <p:ph type="sldNum" sz="quarter" idx="12"/>
          </p:nvPr>
        </p:nvSpPr>
        <p:spPr/>
        <p:txBody>
          <a:bodyPr/>
          <a:lstStyle/>
          <a:p>
            <a:fld id="{B19BD266-8A9B-4214-9B5C-1EDCD978433A}" type="slidenum">
              <a:rPr lang="en-IE" smtClean="0"/>
              <a:t>‹#›</a:t>
            </a:fld>
            <a:endParaRPr lang="en-IE"/>
          </a:p>
        </p:txBody>
      </p:sp>
    </p:spTree>
    <p:extLst>
      <p:ext uri="{BB962C8B-B14F-4D97-AF65-F5344CB8AC3E}">
        <p14:creationId xmlns:p14="http://schemas.microsoft.com/office/powerpoint/2010/main" val="3778532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202A3C-E769-4B54-804C-C88EB918AEF2}"/>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EDEF6F06-C8C3-454E-8896-8136F9AD1E6A}"/>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Date Placeholder 6">
            <a:extLst>
              <a:ext uri="{FF2B5EF4-FFF2-40B4-BE49-F238E27FC236}">
                <a16:creationId xmlns:a16="http://schemas.microsoft.com/office/drawing/2014/main" id="{651827DD-36B3-47E4-8825-03AC22556B28}"/>
              </a:ext>
            </a:extLst>
          </p:cNvPr>
          <p:cNvSpPr>
            <a:spLocks noGrp="1"/>
          </p:cNvSpPr>
          <p:nvPr>
            <p:ph type="dt" sz="half" idx="10"/>
          </p:nvPr>
        </p:nvSpPr>
        <p:spPr/>
        <p:txBody>
          <a:bodyPr/>
          <a:lstStyle>
            <a:lvl1pPr>
              <a:defRPr/>
            </a:lvl1pPr>
          </a:lstStyle>
          <a:p>
            <a:pPr>
              <a:defRPr/>
            </a:pPr>
            <a:endParaRPr lang="en-US"/>
          </a:p>
        </p:txBody>
      </p:sp>
      <p:sp>
        <p:nvSpPr>
          <p:cNvPr id="5" name="Footer Placeholder 7">
            <a:extLst>
              <a:ext uri="{FF2B5EF4-FFF2-40B4-BE49-F238E27FC236}">
                <a16:creationId xmlns:a16="http://schemas.microsoft.com/office/drawing/2014/main" id="{9C64DE64-F08E-443E-B5D8-E65E1BFB14B8}"/>
              </a:ext>
            </a:extLst>
          </p:cNvPr>
          <p:cNvSpPr>
            <a:spLocks noGrp="1"/>
          </p:cNvSpPr>
          <p:nvPr>
            <p:ph type="ftr" sz="quarter" idx="11"/>
          </p:nvPr>
        </p:nvSpPr>
        <p:spPr/>
        <p:txBody>
          <a:bodyPr/>
          <a:lstStyle>
            <a:lvl1pPr>
              <a:defRPr>
                <a:solidFill>
                  <a:srgbClr val="FFFFFF"/>
                </a:solidFill>
              </a:defRPr>
            </a:lvl1pPr>
          </a:lstStyle>
          <a:p>
            <a:pPr>
              <a:defRPr/>
            </a:pPr>
            <a:endParaRPr lang="en-US"/>
          </a:p>
        </p:txBody>
      </p:sp>
      <p:sp>
        <p:nvSpPr>
          <p:cNvPr id="6" name="Slide Number Placeholder 8">
            <a:extLst>
              <a:ext uri="{FF2B5EF4-FFF2-40B4-BE49-F238E27FC236}">
                <a16:creationId xmlns:a16="http://schemas.microsoft.com/office/drawing/2014/main" id="{007E6D60-DD4A-4AA5-9E3C-87E9D13746ED}"/>
              </a:ext>
            </a:extLst>
          </p:cNvPr>
          <p:cNvSpPr>
            <a:spLocks noGrp="1"/>
          </p:cNvSpPr>
          <p:nvPr>
            <p:ph type="sldNum" sz="quarter" idx="12"/>
          </p:nvPr>
        </p:nvSpPr>
        <p:spPr/>
        <p:txBody>
          <a:bodyPr/>
          <a:lstStyle>
            <a:lvl1pPr>
              <a:defRPr/>
            </a:lvl1pPr>
          </a:lstStyle>
          <a:p>
            <a:pPr>
              <a:defRPr/>
            </a:pPr>
            <a:fld id="{BF3CC112-D4A0-43D2-8AE1-37EEAD7A84ED}" type="slidenum">
              <a:rPr lang="en-US" altLang="en-US"/>
              <a:pPr>
                <a:defRPr/>
              </a:pPr>
              <a:t>‹#›</a:t>
            </a:fld>
            <a:endParaRPr lang="en-US" altLang="en-US"/>
          </a:p>
        </p:txBody>
      </p:sp>
    </p:spTree>
    <p:extLst>
      <p:ext uri="{BB962C8B-B14F-4D97-AF65-F5344CB8AC3E}">
        <p14:creationId xmlns:p14="http://schemas.microsoft.com/office/powerpoint/2010/main" val="28630247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8303BC4-94C3-4730-8DD6-8473B5F9407B}"/>
              </a:ext>
            </a:extLst>
          </p:cNvPr>
          <p:cNvSpPr/>
          <p:nvPr/>
        </p:nvSpPr>
        <p:spPr>
          <a:xfrm>
            <a:off x="1" y="0"/>
            <a:ext cx="40513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2D0C753B-E567-406C-A6A9-2AE3E19B332F}"/>
              </a:ext>
            </a:extLst>
          </p:cNvPr>
          <p:cNvSpPr/>
          <p:nvPr/>
        </p:nvSpPr>
        <p:spPr>
          <a:xfrm>
            <a:off x="4040718" y="0"/>
            <a:ext cx="635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lstStyle>
            <a:lvl1pPr>
              <a:defRPr sz="3600" b="0">
                <a:solidFill>
                  <a:srgbClr val="FFFFFF"/>
                </a:solidFill>
              </a:defRPr>
            </a:lvl1pPr>
          </a:lstStyle>
          <a:p>
            <a:r>
              <a:rPr lang="en-US" dirty="0"/>
              <a:t>Click to edit Master title style</a:t>
            </a:r>
          </a:p>
        </p:txBody>
      </p:sp>
      <p:sp>
        <p:nvSpPr>
          <p:cNvPr id="3" name="Content Placeholder 2"/>
          <p:cNvSpPr>
            <a:spLocks noGrp="1"/>
          </p:cNvSpPr>
          <p:nvPr>
            <p:ph idx="1"/>
          </p:nvPr>
        </p:nvSpPr>
        <p:spPr>
          <a:xfrm>
            <a:off x="4613650" y="731520"/>
            <a:ext cx="6679191"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a:extLst>
              <a:ext uri="{FF2B5EF4-FFF2-40B4-BE49-F238E27FC236}">
                <a16:creationId xmlns:a16="http://schemas.microsoft.com/office/drawing/2014/main" id="{22C5C71D-65C3-45D1-A0F6-B7A4F5140AD9}"/>
              </a:ext>
            </a:extLst>
          </p:cNvPr>
          <p:cNvSpPr>
            <a:spLocks noGrp="1"/>
          </p:cNvSpPr>
          <p:nvPr>
            <p:ph type="dt" sz="half" idx="10"/>
          </p:nvPr>
        </p:nvSpPr>
        <p:spPr>
          <a:xfrm>
            <a:off x="465667" y="6459539"/>
            <a:ext cx="2618317" cy="365125"/>
          </a:xfrm>
        </p:spPr>
        <p:txBody>
          <a:bodyPr/>
          <a:lstStyle>
            <a:lvl1pPr algn="l">
              <a:defRPr/>
            </a:lvl1pPr>
          </a:lstStyle>
          <a:p>
            <a:pPr>
              <a:defRPr/>
            </a:pPr>
            <a:endParaRPr lang="en-US"/>
          </a:p>
        </p:txBody>
      </p:sp>
      <p:sp>
        <p:nvSpPr>
          <p:cNvPr id="8" name="Footer Placeholder 5">
            <a:extLst>
              <a:ext uri="{FF2B5EF4-FFF2-40B4-BE49-F238E27FC236}">
                <a16:creationId xmlns:a16="http://schemas.microsoft.com/office/drawing/2014/main" id="{237D3630-B079-4DB4-8352-7296BC559272}"/>
              </a:ext>
            </a:extLst>
          </p:cNvPr>
          <p:cNvSpPr>
            <a:spLocks noGrp="1"/>
          </p:cNvSpPr>
          <p:nvPr>
            <p:ph type="ftr" sz="quarter" idx="11"/>
          </p:nvPr>
        </p:nvSpPr>
        <p:spPr>
          <a:xfrm>
            <a:off x="4800600" y="6459539"/>
            <a:ext cx="4648200" cy="365125"/>
          </a:xfrm>
        </p:spPr>
        <p:txBody>
          <a:bodyPr/>
          <a:lstStyle>
            <a:lvl1pPr algn="l">
              <a:defRPr>
                <a:solidFill>
                  <a:schemeClr val="tx2"/>
                </a:solidFill>
              </a:defRPr>
            </a:lvl1pPr>
          </a:lstStyle>
          <a:p>
            <a:pPr>
              <a:defRPr/>
            </a:pPr>
            <a:endParaRPr lang="en-US"/>
          </a:p>
        </p:txBody>
      </p:sp>
      <p:sp>
        <p:nvSpPr>
          <p:cNvPr id="9" name="Slide Number Placeholder 6">
            <a:extLst>
              <a:ext uri="{FF2B5EF4-FFF2-40B4-BE49-F238E27FC236}">
                <a16:creationId xmlns:a16="http://schemas.microsoft.com/office/drawing/2014/main" id="{AA9728A4-503F-4E9B-AC89-8842F3163FB6}"/>
              </a:ext>
            </a:extLst>
          </p:cNvPr>
          <p:cNvSpPr>
            <a:spLocks noGrp="1"/>
          </p:cNvSpPr>
          <p:nvPr>
            <p:ph type="sldNum" sz="quarter" idx="12"/>
          </p:nvPr>
        </p:nvSpPr>
        <p:spPr/>
        <p:txBody>
          <a:bodyPr/>
          <a:lstStyle>
            <a:lvl1pPr>
              <a:defRPr>
                <a:solidFill>
                  <a:schemeClr val="tx2"/>
                </a:solidFill>
              </a:defRPr>
            </a:lvl1pPr>
          </a:lstStyle>
          <a:p>
            <a:pPr>
              <a:defRPr/>
            </a:pPr>
            <a:fld id="{60ADC973-613A-4428-A5F8-B33CF93C6375}" type="slidenum">
              <a:rPr lang="en-US" altLang="en-US"/>
              <a:pPr>
                <a:defRPr/>
              </a:pPr>
              <a:t>‹#›</a:t>
            </a:fld>
            <a:endParaRPr lang="en-US" altLang="en-US"/>
          </a:p>
        </p:txBody>
      </p:sp>
    </p:spTree>
    <p:extLst>
      <p:ext uri="{BB962C8B-B14F-4D97-AF65-F5344CB8AC3E}">
        <p14:creationId xmlns:p14="http://schemas.microsoft.com/office/powerpoint/2010/main" val="43525775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9D3C499-3A5A-4F1D-993A-6C9F76ED5EC6}"/>
              </a:ext>
            </a:extLst>
          </p:cNvPr>
          <p:cNvSpPr/>
          <p:nvPr/>
        </p:nvSpPr>
        <p:spPr>
          <a:xfrm>
            <a:off x="1" y="4953000"/>
            <a:ext cx="12189884"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E96C2FEF-1711-4858-80F8-6F4190921939}"/>
              </a:ext>
            </a:extLst>
          </p:cNvPr>
          <p:cNvSpPr/>
          <p:nvPr/>
        </p:nvSpPr>
        <p:spPr>
          <a:xfrm>
            <a:off x="1" y="4914900"/>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2">
            <a:extLst>
              <a:ext uri="{FF2B5EF4-FFF2-40B4-BE49-F238E27FC236}">
                <a16:creationId xmlns:a16="http://schemas.microsoft.com/office/drawing/2014/main" id="{DA73F751-BAC4-4C21-BB23-96E33768FA4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00013"/>
            <a:ext cx="12192000" cy="50434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1097280" y="5074920"/>
            <a:ext cx="1011936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7" y="0"/>
            <a:ext cx="12191985" cy="4915076"/>
          </a:xfrm>
          <a:blipFill>
            <a:blip r:embed="rId3"/>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097279"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4">
            <a:extLst>
              <a:ext uri="{FF2B5EF4-FFF2-40B4-BE49-F238E27FC236}">
                <a16:creationId xmlns:a16="http://schemas.microsoft.com/office/drawing/2014/main" id="{95BDD281-FDB4-432F-9052-695BE656A84A}"/>
              </a:ext>
            </a:extLst>
          </p:cNvPr>
          <p:cNvSpPr>
            <a:spLocks noGrp="1"/>
          </p:cNvSpPr>
          <p:nvPr>
            <p:ph type="dt" sz="half" idx="10"/>
          </p:nvPr>
        </p:nvSpPr>
        <p:spPr/>
        <p:txBody>
          <a:bodyPr/>
          <a:lstStyle>
            <a:lvl1pPr>
              <a:defRPr/>
            </a:lvl1pPr>
          </a:lstStyle>
          <a:p>
            <a:pPr>
              <a:defRPr/>
            </a:pPr>
            <a:endParaRPr lang="en-US"/>
          </a:p>
        </p:txBody>
      </p:sp>
      <p:sp>
        <p:nvSpPr>
          <p:cNvPr id="9" name="Footer Placeholder 5">
            <a:extLst>
              <a:ext uri="{FF2B5EF4-FFF2-40B4-BE49-F238E27FC236}">
                <a16:creationId xmlns:a16="http://schemas.microsoft.com/office/drawing/2014/main" id="{EF3AEDDE-3255-4152-B5D2-0E886520253D}"/>
              </a:ext>
            </a:extLst>
          </p:cNvPr>
          <p:cNvSpPr>
            <a:spLocks noGrp="1"/>
          </p:cNvSpPr>
          <p:nvPr>
            <p:ph type="ftr" sz="quarter" idx="11"/>
          </p:nvPr>
        </p:nvSpPr>
        <p:spPr/>
        <p:txBody>
          <a:bodyPr/>
          <a:lstStyle>
            <a:lvl1pPr>
              <a:defRPr/>
            </a:lvl1pPr>
          </a:lstStyle>
          <a:p>
            <a:pPr>
              <a:defRPr/>
            </a:pPr>
            <a:endParaRPr lang="en-US"/>
          </a:p>
        </p:txBody>
      </p:sp>
      <p:sp>
        <p:nvSpPr>
          <p:cNvPr id="10" name="Slide Number Placeholder 6">
            <a:extLst>
              <a:ext uri="{FF2B5EF4-FFF2-40B4-BE49-F238E27FC236}">
                <a16:creationId xmlns:a16="http://schemas.microsoft.com/office/drawing/2014/main" id="{50DCAA2B-F854-4805-B6BF-1ADD7050BC50}"/>
              </a:ext>
            </a:extLst>
          </p:cNvPr>
          <p:cNvSpPr>
            <a:spLocks noGrp="1"/>
          </p:cNvSpPr>
          <p:nvPr>
            <p:ph type="sldNum" sz="quarter" idx="12"/>
          </p:nvPr>
        </p:nvSpPr>
        <p:spPr/>
        <p:txBody>
          <a:bodyPr/>
          <a:lstStyle>
            <a:lvl1pPr>
              <a:defRPr/>
            </a:lvl1pPr>
          </a:lstStyle>
          <a:p>
            <a:pPr>
              <a:defRPr/>
            </a:pPr>
            <a:fld id="{F94BEC28-CC27-4F59-8A5C-4A6BC4EC1B54}" type="slidenum">
              <a:rPr lang="en-US" altLang="en-US"/>
              <a:pPr>
                <a:defRPr/>
              </a:pPr>
              <a:t>‹#›</a:t>
            </a:fld>
            <a:endParaRPr lang="en-US" altLang="en-US"/>
          </a:p>
        </p:txBody>
      </p:sp>
    </p:spTree>
    <p:extLst>
      <p:ext uri="{BB962C8B-B14F-4D97-AF65-F5344CB8AC3E}">
        <p14:creationId xmlns:p14="http://schemas.microsoft.com/office/powerpoint/2010/main" val="6880691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1468270-941C-4FBB-BB71-4D098CB3C56E}"/>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8F787841-90F7-41E5-A3A9-89080473B08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FBFAD47-11B1-4F39-99CE-E8F3AA7A4B89}"/>
              </a:ext>
            </a:extLst>
          </p:cNvPr>
          <p:cNvSpPr>
            <a:spLocks noGrp="1"/>
          </p:cNvSpPr>
          <p:nvPr>
            <p:ph type="sldNum" sz="quarter" idx="12"/>
          </p:nvPr>
        </p:nvSpPr>
        <p:spPr/>
        <p:txBody>
          <a:bodyPr/>
          <a:lstStyle>
            <a:lvl1pPr>
              <a:defRPr/>
            </a:lvl1pPr>
          </a:lstStyle>
          <a:p>
            <a:pPr>
              <a:defRPr/>
            </a:pPr>
            <a:fld id="{3A3AAAB6-5798-4133-BC42-41279DEDEA1D}" type="slidenum">
              <a:rPr lang="en-US" altLang="en-US"/>
              <a:pPr>
                <a:defRPr/>
              </a:pPr>
              <a:t>‹#›</a:t>
            </a:fld>
            <a:endParaRPr lang="en-US" altLang="en-US"/>
          </a:p>
        </p:txBody>
      </p:sp>
    </p:spTree>
    <p:extLst>
      <p:ext uri="{BB962C8B-B14F-4D97-AF65-F5344CB8AC3E}">
        <p14:creationId xmlns:p14="http://schemas.microsoft.com/office/powerpoint/2010/main" val="250523511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E4DA12E-6EE0-435D-A0DE-175BB83B7474}"/>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0F5903FE-2608-4D1A-B21D-8B705FA1CA50}"/>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1" y="414780"/>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414779"/>
            <a:ext cx="7734300"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7A4461AD-A1CE-4074-B4D7-38F27060DEF2}"/>
              </a:ext>
            </a:extLst>
          </p:cNvPr>
          <p:cNvSpPr>
            <a:spLocks noGrp="1"/>
          </p:cNvSpPr>
          <p:nvPr>
            <p:ph type="dt" sz="half" idx="10"/>
          </p:nvPr>
        </p:nvSpPr>
        <p:spPr/>
        <p:txBody>
          <a:bodyPr/>
          <a:lstStyle>
            <a:lvl1pPr>
              <a:defRPr/>
            </a:lvl1pPr>
          </a:lstStyle>
          <a:p>
            <a:pPr>
              <a:defRPr/>
            </a:pPr>
            <a:endParaRPr lang="en-US"/>
          </a:p>
        </p:txBody>
      </p:sp>
      <p:sp>
        <p:nvSpPr>
          <p:cNvPr id="7" name="Footer Placeholder 4">
            <a:extLst>
              <a:ext uri="{FF2B5EF4-FFF2-40B4-BE49-F238E27FC236}">
                <a16:creationId xmlns:a16="http://schemas.microsoft.com/office/drawing/2014/main" id="{7C229065-D1EA-44B7-BD24-C96211A3C00C}"/>
              </a:ext>
            </a:extLst>
          </p:cNvPr>
          <p:cNvSpPr>
            <a:spLocks noGrp="1"/>
          </p:cNvSpPr>
          <p:nvPr>
            <p:ph type="ftr" sz="quarter" idx="11"/>
          </p:nvPr>
        </p:nvSpPr>
        <p:spPr/>
        <p:txBody>
          <a:bodyPr/>
          <a:lstStyle>
            <a:lvl1pPr>
              <a:defRPr/>
            </a:lvl1pPr>
          </a:lstStyle>
          <a:p>
            <a:pPr>
              <a:defRPr/>
            </a:pPr>
            <a:endParaRPr lang="en-US"/>
          </a:p>
        </p:txBody>
      </p:sp>
      <p:sp>
        <p:nvSpPr>
          <p:cNvPr id="8" name="Slide Number Placeholder 5">
            <a:extLst>
              <a:ext uri="{FF2B5EF4-FFF2-40B4-BE49-F238E27FC236}">
                <a16:creationId xmlns:a16="http://schemas.microsoft.com/office/drawing/2014/main" id="{75D5B336-D0AB-4761-9228-A57F97690A53}"/>
              </a:ext>
            </a:extLst>
          </p:cNvPr>
          <p:cNvSpPr>
            <a:spLocks noGrp="1"/>
          </p:cNvSpPr>
          <p:nvPr>
            <p:ph type="sldNum" sz="quarter" idx="12"/>
          </p:nvPr>
        </p:nvSpPr>
        <p:spPr/>
        <p:txBody>
          <a:bodyPr/>
          <a:lstStyle>
            <a:lvl1pPr>
              <a:defRPr/>
            </a:lvl1pPr>
          </a:lstStyle>
          <a:p>
            <a:pPr>
              <a:defRPr/>
            </a:pPr>
            <a:fld id="{C40333E0-406A-434E-98E2-E5E6CEEEE2C9}" type="slidenum">
              <a:rPr lang="en-US" altLang="en-US"/>
              <a:pPr>
                <a:defRPr/>
              </a:pPr>
              <a:t>‹#›</a:t>
            </a:fld>
            <a:endParaRPr lang="en-US" altLang="en-US"/>
          </a:p>
        </p:txBody>
      </p:sp>
    </p:spTree>
    <p:extLst>
      <p:ext uri="{BB962C8B-B14F-4D97-AF65-F5344CB8AC3E}">
        <p14:creationId xmlns:p14="http://schemas.microsoft.com/office/powerpoint/2010/main" val="200209129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3" y="2367094"/>
            <a:ext cx="10363827" cy="34241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21848D82-F5B1-403E-A9B4-317D55104CED}"/>
              </a:ext>
            </a:extLst>
          </p:cNvPr>
          <p:cNvSpPr>
            <a:spLocks noGrp="1"/>
          </p:cNvSpPr>
          <p:nvPr>
            <p:ph type="dt" sz="half" idx="14"/>
          </p:nvPr>
        </p:nvSpPr>
        <p:spPr/>
        <p:txBody>
          <a:bodyPr/>
          <a:lstStyle>
            <a:lvl1pPr>
              <a:defRPr/>
            </a:lvl1pPr>
          </a:lstStyle>
          <a:p>
            <a:pPr>
              <a:defRPr/>
            </a:pPr>
            <a:fld id="{4EFC0C75-8666-4E93-9B23-01F7C777AB8F}" type="datetimeFigureOut">
              <a:rPr lang="en-IE"/>
              <a:pPr>
                <a:defRPr/>
              </a:pPr>
              <a:t>19/08/2025</a:t>
            </a:fld>
            <a:endParaRPr lang="en-IE"/>
          </a:p>
        </p:txBody>
      </p:sp>
      <p:sp>
        <p:nvSpPr>
          <p:cNvPr id="5" name="Footer Placeholder 4">
            <a:extLst>
              <a:ext uri="{FF2B5EF4-FFF2-40B4-BE49-F238E27FC236}">
                <a16:creationId xmlns:a16="http://schemas.microsoft.com/office/drawing/2014/main" id="{B024CA22-F8DF-4822-A09C-5E907D21E00A}"/>
              </a:ext>
            </a:extLst>
          </p:cNvPr>
          <p:cNvSpPr>
            <a:spLocks noGrp="1"/>
          </p:cNvSpPr>
          <p:nvPr>
            <p:ph type="ftr" sz="quarter" idx="15"/>
          </p:nvPr>
        </p:nvSpPr>
        <p:spPr/>
        <p:txBody>
          <a:bodyPr/>
          <a:lstStyle>
            <a:lvl1pPr>
              <a:defRPr/>
            </a:lvl1pPr>
          </a:lstStyle>
          <a:p>
            <a:pPr>
              <a:defRPr/>
            </a:pPr>
            <a:endParaRPr lang="en-IE"/>
          </a:p>
        </p:txBody>
      </p:sp>
      <p:sp>
        <p:nvSpPr>
          <p:cNvPr id="6" name="Slide Number Placeholder 5">
            <a:extLst>
              <a:ext uri="{FF2B5EF4-FFF2-40B4-BE49-F238E27FC236}">
                <a16:creationId xmlns:a16="http://schemas.microsoft.com/office/drawing/2014/main" id="{DAE320B2-9336-42DF-8037-01519B34A2FA}"/>
              </a:ext>
            </a:extLst>
          </p:cNvPr>
          <p:cNvSpPr>
            <a:spLocks noGrp="1"/>
          </p:cNvSpPr>
          <p:nvPr>
            <p:ph type="sldNum" sz="quarter" idx="16"/>
          </p:nvPr>
        </p:nvSpPr>
        <p:spPr/>
        <p:txBody>
          <a:bodyPr/>
          <a:lstStyle>
            <a:lvl1pPr>
              <a:defRPr/>
            </a:lvl1pPr>
          </a:lstStyle>
          <a:p>
            <a:pPr>
              <a:defRPr/>
            </a:pPr>
            <a:fld id="{5A7652B4-A91B-4EBC-A7C8-1FC669CA9553}" type="slidenum">
              <a:rPr lang="en-IE"/>
              <a:pPr>
                <a:defRPr/>
              </a:pPr>
              <a:t>‹#›</a:t>
            </a:fld>
            <a:endParaRPr lang="en-IE"/>
          </a:p>
        </p:txBody>
      </p:sp>
    </p:spTree>
    <p:extLst>
      <p:ext uri="{BB962C8B-B14F-4D97-AF65-F5344CB8AC3E}">
        <p14:creationId xmlns:p14="http://schemas.microsoft.com/office/powerpoint/2010/main" val="30861728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E"/>
          </a:p>
        </p:txBody>
      </p:sp>
      <p:sp>
        <p:nvSpPr>
          <p:cNvPr id="3" name="Date Placeholder 3">
            <a:extLst>
              <a:ext uri="{FF2B5EF4-FFF2-40B4-BE49-F238E27FC236}">
                <a16:creationId xmlns:a16="http://schemas.microsoft.com/office/drawing/2014/main" id="{7A599305-8910-448F-8ED2-04809B5EEE64}"/>
              </a:ext>
            </a:extLst>
          </p:cNvPr>
          <p:cNvSpPr>
            <a:spLocks noGrp="1"/>
          </p:cNvSpPr>
          <p:nvPr>
            <p:ph type="dt" sz="half" idx="10"/>
          </p:nvPr>
        </p:nvSpPr>
        <p:spPr/>
        <p:txBody>
          <a:bodyPr/>
          <a:lstStyle>
            <a:lvl1pPr>
              <a:defRPr/>
            </a:lvl1pPr>
          </a:lstStyle>
          <a:p>
            <a:pPr>
              <a:defRPr/>
            </a:pPr>
            <a:endParaRPr lang="en-US"/>
          </a:p>
        </p:txBody>
      </p:sp>
      <p:sp>
        <p:nvSpPr>
          <p:cNvPr id="4" name="Footer Placeholder 4">
            <a:extLst>
              <a:ext uri="{FF2B5EF4-FFF2-40B4-BE49-F238E27FC236}">
                <a16:creationId xmlns:a16="http://schemas.microsoft.com/office/drawing/2014/main" id="{96AED5E1-EFBC-4124-B4A9-EF2D95256E2A}"/>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B3C4324B-2D08-4AC4-8EBF-27D5BEC1BB17}"/>
              </a:ext>
            </a:extLst>
          </p:cNvPr>
          <p:cNvSpPr>
            <a:spLocks noGrp="1"/>
          </p:cNvSpPr>
          <p:nvPr>
            <p:ph type="sldNum" sz="quarter" idx="12"/>
          </p:nvPr>
        </p:nvSpPr>
        <p:spPr/>
        <p:txBody>
          <a:bodyPr/>
          <a:lstStyle>
            <a:lvl1pPr>
              <a:defRPr/>
            </a:lvl1pPr>
          </a:lstStyle>
          <a:p>
            <a:pPr>
              <a:defRPr/>
            </a:pPr>
            <a:fld id="{3B088A55-8ECB-406D-B09F-69754726160E}" type="slidenum">
              <a:rPr lang="en-US" altLang="en-US"/>
              <a:pPr>
                <a:defRPr/>
              </a:pPr>
              <a:t>‹#›</a:t>
            </a:fld>
            <a:endParaRPr lang="en-US" altLang="en-US"/>
          </a:p>
        </p:txBody>
      </p:sp>
    </p:spTree>
    <p:extLst>
      <p:ext uri="{BB962C8B-B14F-4D97-AF65-F5344CB8AC3E}">
        <p14:creationId xmlns:p14="http://schemas.microsoft.com/office/powerpoint/2010/main" val="36894538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FB55BA-E2FE-28F8-AEF2-785DE2ED4179}"/>
              </a:ext>
            </a:extLst>
          </p:cNvPr>
          <p:cNvSpPr>
            <a:spLocks noGrp="1"/>
          </p:cNvSpPr>
          <p:nvPr>
            <p:ph type="title"/>
          </p:nvPr>
        </p:nvSpPr>
        <p:spPr/>
        <p:txBody>
          <a:bodyPr/>
          <a:lstStyle/>
          <a:p>
            <a:r>
              <a:rPr lang="en-US"/>
              <a:t>Click to edit Master title style</a:t>
            </a:r>
            <a:endParaRPr lang="en-IE"/>
          </a:p>
        </p:txBody>
      </p:sp>
      <p:sp>
        <p:nvSpPr>
          <p:cNvPr id="3" name="Content Placeholder 2">
            <a:extLst>
              <a:ext uri="{FF2B5EF4-FFF2-40B4-BE49-F238E27FC236}">
                <a16:creationId xmlns:a16="http://schemas.microsoft.com/office/drawing/2014/main" id="{810DE0A0-89EB-ECFA-575D-3252A8E24B2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Content Placeholder 3">
            <a:extLst>
              <a:ext uri="{FF2B5EF4-FFF2-40B4-BE49-F238E27FC236}">
                <a16:creationId xmlns:a16="http://schemas.microsoft.com/office/drawing/2014/main" id="{2267C0F9-4AED-051A-0966-29E79485D0B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5" name="Date Placeholder 4">
            <a:extLst>
              <a:ext uri="{FF2B5EF4-FFF2-40B4-BE49-F238E27FC236}">
                <a16:creationId xmlns:a16="http://schemas.microsoft.com/office/drawing/2014/main" id="{6FD45A7F-6742-EEDF-F8B7-22CCDB3AA002}"/>
              </a:ext>
            </a:extLst>
          </p:cNvPr>
          <p:cNvSpPr>
            <a:spLocks noGrp="1"/>
          </p:cNvSpPr>
          <p:nvPr>
            <p:ph type="dt" sz="half" idx="10"/>
          </p:nvPr>
        </p:nvSpPr>
        <p:spPr/>
        <p:txBody>
          <a:bodyPr/>
          <a:lstStyle/>
          <a:p>
            <a:fld id="{7705DA1E-DBD4-4BDF-A239-DD8358444D52}" type="datetimeFigureOut">
              <a:rPr lang="en-IE" smtClean="0"/>
              <a:t>19/08/2025</a:t>
            </a:fld>
            <a:endParaRPr lang="en-IE"/>
          </a:p>
        </p:txBody>
      </p:sp>
      <p:sp>
        <p:nvSpPr>
          <p:cNvPr id="6" name="Footer Placeholder 5">
            <a:extLst>
              <a:ext uri="{FF2B5EF4-FFF2-40B4-BE49-F238E27FC236}">
                <a16:creationId xmlns:a16="http://schemas.microsoft.com/office/drawing/2014/main" id="{B6A37B03-2363-C47B-4F24-CBD71D49D7F8}"/>
              </a:ext>
            </a:extLst>
          </p:cNvPr>
          <p:cNvSpPr>
            <a:spLocks noGrp="1"/>
          </p:cNvSpPr>
          <p:nvPr>
            <p:ph type="ftr" sz="quarter" idx="11"/>
          </p:nvPr>
        </p:nvSpPr>
        <p:spPr/>
        <p:txBody>
          <a:bodyPr/>
          <a:lstStyle/>
          <a:p>
            <a:endParaRPr lang="en-IE"/>
          </a:p>
        </p:txBody>
      </p:sp>
      <p:sp>
        <p:nvSpPr>
          <p:cNvPr id="7" name="Slide Number Placeholder 6">
            <a:extLst>
              <a:ext uri="{FF2B5EF4-FFF2-40B4-BE49-F238E27FC236}">
                <a16:creationId xmlns:a16="http://schemas.microsoft.com/office/drawing/2014/main" id="{AE82615A-C831-827D-FC28-385BA459C224}"/>
              </a:ext>
            </a:extLst>
          </p:cNvPr>
          <p:cNvSpPr>
            <a:spLocks noGrp="1"/>
          </p:cNvSpPr>
          <p:nvPr>
            <p:ph type="sldNum" sz="quarter" idx="12"/>
          </p:nvPr>
        </p:nvSpPr>
        <p:spPr/>
        <p:txBody>
          <a:bodyPr/>
          <a:lstStyle/>
          <a:p>
            <a:fld id="{B19BD266-8A9B-4214-9B5C-1EDCD978433A}" type="slidenum">
              <a:rPr lang="en-IE" smtClean="0"/>
              <a:t>‹#›</a:t>
            </a:fld>
            <a:endParaRPr lang="en-IE"/>
          </a:p>
        </p:txBody>
      </p:sp>
    </p:spTree>
    <p:extLst>
      <p:ext uri="{BB962C8B-B14F-4D97-AF65-F5344CB8AC3E}">
        <p14:creationId xmlns:p14="http://schemas.microsoft.com/office/powerpoint/2010/main" val="170870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B79846-E155-EBDA-6D04-A9DCC622866C}"/>
              </a:ext>
            </a:extLst>
          </p:cNvPr>
          <p:cNvSpPr>
            <a:spLocks noGrp="1"/>
          </p:cNvSpPr>
          <p:nvPr>
            <p:ph type="title"/>
          </p:nvPr>
        </p:nvSpPr>
        <p:spPr>
          <a:xfrm>
            <a:off x="839788" y="365125"/>
            <a:ext cx="10515600" cy="1325563"/>
          </a:xfrm>
        </p:spPr>
        <p:txBody>
          <a:bodyPr/>
          <a:lstStyle/>
          <a:p>
            <a:r>
              <a:rPr lang="en-US"/>
              <a:t>Click to edit Master title style</a:t>
            </a:r>
            <a:endParaRPr lang="en-IE"/>
          </a:p>
        </p:txBody>
      </p:sp>
      <p:sp>
        <p:nvSpPr>
          <p:cNvPr id="3" name="Text Placeholder 2">
            <a:extLst>
              <a:ext uri="{FF2B5EF4-FFF2-40B4-BE49-F238E27FC236}">
                <a16:creationId xmlns:a16="http://schemas.microsoft.com/office/drawing/2014/main" id="{D6F0AA15-7072-5EB0-3540-46C38181C72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0D97B32-C248-137D-E8DD-94AF45D5C53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5" name="Text Placeholder 4">
            <a:extLst>
              <a:ext uri="{FF2B5EF4-FFF2-40B4-BE49-F238E27FC236}">
                <a16:creationId xmlns:a16="http://schemas.microsoft.com/office/drawing/2014/main" id="{D22177E0-D3AB-80E8-6233-55B4926E81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DE3EAF5-7D48-CD57-B5B4-8E26ED25F7E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7" name="Date Placeholder 6">
            <a:extLst>
              <a:ext uri="{FF2B5EF4-FFF2-40B4-BE49-F238E27FC236}">
                <a16:creationId xmlns:a16="http://schemas.microsoft.com/office/drawing/2014/main" id="{6B8B5F6C-C682-F89A-1FE3-23DF234BD5D3}"/>
              </a:ext>
            </a:extLst>
          </p:cNvPr>
          <p:cNvSpPr>
            <a:spLocks noGrp="1"/>
          </p:cNvSpPr>
          <p:nvPr>
            <p:ph type="dt" sz="half" idx="10"/>
          </p:nvPr>
        </p:nvSpPr>
        <p:spPr/>
        <p:txBody>
          <a:bodyPr/>
          <a:lstStyle/>
          <a:p>
            <a:fld id="{7705DA1E-DBD4-4BDF-A239-DD8358444D52}" type="datetimeFigureOut">
              <a:rPr lang="en-IE" smtClean="0"/>
              <a:t>19/08/2025</a:t>
            </a:fld>
            <a:endParaRPr lang="en-IE"/>
          </a:p>
        </p:txBody>
      </p:sp>
      <p:sp>
        <p:nvSpPr>
          <p:cNvPr id="8" name="Footer Placeholder 7">
            <a:extLst>
              <a:ext uri="{FF2B5EF4-FFF2-40B4-BE49-F238E27FC236}">
                <a16:creationId xmlns:a16="http://schemas.microsoft.com/office/drawing/2014/main" id="{E3B9CA54-747A-AA71-49B1-D91F711E4711}"/>
              </a:ext>
            </a:extLst>
          </p:cNvPr>
          <p:cNvSpPr>
            <a:spLocks noGrp="1"/>
          </p:cNvSpPr>
          <p:nvPr>
            <p:ph type="ftr" sz="quarter" idx="11"/>
          </p:nvPr>
        </p:nvSpPr>
        <p:spPr/>
        <p:txBody>
          <a:bodyPr/>
          <a:lstStyle/>
          <a:p>
            <a:endParaRPr lang="en-IE"/>
          </a:p>
        </p:txBody>
      </p:sp>
      <p:sp>
        <p:nvSpPr>
          <p:cNvPr id="9" name="Slide Number Placeholder 8">
            <a:extLst>
              <a:ext uri="{FF2B5EF4-FFF2-40B4-BE49-F238E27FC236}">
                <a16:creationId xmlns:a16="http://schemas.microsoft.com/office/drawing/2014/main" id="{3F76FBE8-8ADF-5C9B-4773-798103602318}"/>
              </a:ext>
            </a:extLst>
          </p:cNvPr>
          <p:cNvSpPr>
            <a:spLocks noGrp="1"/>
          </p:cNvSpPr>
          <p:nvPr>
            <p:ph type="sldNum" sz="quarter" idx="12"/>
          </p:nvPr>
        </p:nvSpPr>
        <p:spPr/>
        <p:txBody>
          <a:bodyPr/>
          <a:lstStyle/>
          <a:p>
            <a:fld id="{B19BD266-8A9B-4214-9B5C-1EDCD978433A}" type="slidenum">
              <a:rPr lang="en-IE" smtClean="0"/>
              <a:t>‹#›</a:t>
            </a:fld>
            <a:endParaRPr lang="en-IE"/>
          </a:p>
        </p:txBody>
      </p:sp>
    </p:spTree>
    <p:extLst>
      <p:ext uri="{BB962C8B-B14F-4D97-AF65-F5344CB8AC3E}">
        <p14:creationId xmlns:p14="http://schemas.microsoft.com/office/powerpoint/2010/main" val="1645339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6E7F8C-15D2-C960-A667-B21230C12C10}"/>
              </a:ext>
            </a:extLst>
          </p:cNvPr>
          <p:cNvSpPr>
            <a:spLocks noGrp="1"/>
          </p:cNvSpPr>
          <p:nvPr>
            <p:ph type="title"/>
          </p:nvPr>
        </p:nvSpPr>
        <p:spPr/>
        <p:txBody>
          <a:bodyPr/>
          <a:lstStyle/>
          <a:p>
            <a:r>
              <a:rPr lang="en-US"/>
              <a:t>Click to edit Master title style</a:t>
            </a:r>
            <a:endParaRPr lang="en-IE"/>
          </a:p>
        </p:txBody>
      </p:sp>
      <p:sp>
        <p:nvSpPr>
          <p:cNvPr id="3" name="Date Placeholder 2">
            <a:extLst>
              <a:ext uri="{FF2B5EF4-FFF2-40B4-BE49-F238E27FC236}">
                <a16:creationId xmlns:a16="http://schemas.microsoft.com/office/drawing/2014/main" id="{435BA0F8-86DC-54EC-A24F-EF9DB6775D24}"/>
              </a:ext>
            </a:extLst>
          </p:cNvPr>
          <p:cNvSpPr>
            <a:spLocks noGrp="1"/>
          </p:cNvSpPr>
          <p:nvPr>
            <p:ph type="dt" sz="half" idx="10"/>
          </p:nvPr>
        </p:nvSpPr>
        <p:spPr/>
        <p:txBody>
          <a:bodyPr/>
          <a:lstStyle/>
          <a:p>
            <a:fld id="{7705DA1E-DBD4-4BDF-A239-DD8358444D52}" type="datetimeFigureOut">
              <a:rPr lang="en-IE" smtClean="0"/>
              <a:t>19/08/2025</a:t>
            </a:fld>
            <a:endParaRPr lang="en-IE"/>
          </a:p>
        </p:txBody>
      </p:sp>
      <p:sp>
        <p:nvSpPr>
          <p:cNvPr id="4" name="Footer Placeholder 3">
            <a:extLst>
              <a:ext uri="{FF2B5EF4-FFF2-40B4-BE49-F238E27FC236}">
                <a16:creationId xmlns:a16="http://schemas.microsoft.com/office/drawing/2014/main" id="{0908C06F-CC91-EE0A-46FC-93CF39FB942F}"/>
              </a:ext>
            </a:extLst>
          </p:cNvPr>
          <p:cNvSpPr>
            <a:spLocks noGrp="1"/>
          </p:cNvSpPr>
          <p:nvPr>
            <p:ph type="ftr" sz="quarter" idx="11"/>
          </p:nvPr>
        </p:nvSpPr>
        <p:spPr/>
        <p:txBody>
          <a:bodyPr/>
          <a:lstStyle/>
          <a:p>
            <a:endParaRPr lang="en-IE"/>
          </a:p>
        </p:txBody>
      </p:sp>
      <p:sp>
        <p:nvSpPr>
          <p:cNvPr id="5" name="Slide Number Placeholder 4">
            <a:extLst>
              <a:ext uri="{FF2B5EF4-FFF2-40B4-BE49-F238E27FC236}">
                <a16:creationId xmlns:a16="http://schemas.microsoft.com/office/drawing/2014/main" id="{AD5B800C-E4E5-69C5-4A81-EB1CA2204AAB}"/>
              </a:ext>
            </a:extLst>
          </p:cNvPr>
          <p:cNvSpPr>
            <a:spLocks noGrp="1"/>
          </p:cNvSpPr>
          <p:nvPr>
            <p:ph type="sldNum" sz="quarter" idx="12"/>
          </p:nvPr>
        </p:nvSpPr>
        <p:spPr/>
        <p:txBody>
          <a:bodyPr/>
          <a:lstStyle/>
          <a:p>
            <a:fld id="{B19BD266-8A9B-4214-9B5C-1EDCD978433A}" type="slidenum">
              <a:rPr lang="en-IE" smtClean="0"/>
              <a:t>‹#›</a:t>
            </a:fld>
            <a:endParaRPr lang="en-IE"/>
          </a:p>
        </p:txBody>
      </p:sp>
    </p:spTree>
    <p:extLst>
      <p:ext uri="{BB962C8B-B14F-4D97-AF65-F5344CB8AC3E}">
        <p14:creationId xmlns:p14="http://schemas.microsoft.com/office/powerpoint/2010/main" val="2024047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AD88700-463B-9C89-5112-A069AC1AE1A4}"/>
              </a:ext>
            </a:extLst>
          </p:cNvPr>
          <p:cNvSpPr>
            <a:spLocks noGrp="1"/>
          </p:cNvSpPr>
          <p:nvPr>
            <p:ph type="dt" sz="half" idx="10"/>
          </p:nvPr>
        </p:nvSpPr>
        <p:spPr/>
        <p:txBody>
          <a:bodyPr/>
          <a:lstStyle/>
          <a:p>
            <a:fld id="{7705DA1E-DBD4-4BDF-A239-DD8358444D52}" type="datetimeFigureOut">
              <a:rPr lang="en-IE" smtClean="0"/>
              <a:t>19/08/2025</a:t>
            </a:fld>
            <a:endParaRPr lang="en-IE"/>
          </a:p>
        </p:txBody>
      </p:sp>
      <p:sp>
        <p:nvSpPr>
          <p:cNvPr id="3" name="Footer Placeholder 2">
            <a:extLst>
              <a:ext uri="{FF2B5EF4-FFF2-40B4-BE49-F238E27FC236}">
                <a16:creationId xmlns:a16="http://schemas.microsoft.com/office/drawing/2014/main" id="{0B195AD7-F85A-6F71-4A0D-821239EA0FDD}"/>
              </a:ext>
            </a:extLst>
          </p:cNvPr>
          <p:cNvSpPr>
            <a:spLocks noGrp="1"/>
          </p:cNvSpPr>
          <p:nvPr>
            <p:ph type="ftr" sz="quarter" idx="11"/>
          </p:nvPr>
        </p:nvSpPr>
        <p:spPr/>
        <p:txBody>
          <a:bodyPr/>
          <a:lstStyle/>
          <a:p>
            <a:endParaRPr lang="en-IE"/>
          </a:p>
        </p:txBody>
      </p:sp>
      <p:sp>
        <p:nvSpPr>
          <p:cNvPr id="4" name="Slide Number Placeholder 3">
            <a:extLst>
              <a:ext uri="{FF2B5EF4-FFF2-40B4-BE49-F238E27FC236}">
                <a16:creationId xmlns:a16="http://schemas.microsoft.com/office/drawing/2014/main" id="{841AB4BE-6CD8-6E39-FD41-51BD5CFA4B16}"/>
              </a:ext>
            </a:extLst>
          </p:cNvPr>
          <p:cNvSpPr>
            <a:spLocks noGrp="1"/>
          </p:cNvSpPr>
          <p:nvPr>
            <p:ph type="sldNum" sz="quarter" idx="12"/>
          </p:nvPr>
        </p:nvSpPr>
        <p:spPr/>
        <p:txBody>
          <a:bodyPr/>
          <a:lstStyle/>
          <a:p>
            <a:fld id="{B19BD266-8A9B-4214-9B5C-1EDCD978433A}" type="slidenum">
              <a:rPr lang="en-IE" smtClean="0"/>
              <a:t>‹#›</a:t>
            </a:fld>
            <a:endParaRPr lang="en-IE"/>
          </a:p>
        </p:txBody>
      </p:sp>
    </p:spTree>
    <p:extLst>
      <p:ext uri="{BB962C8B-B14F-4D97-AF65-F5344CB8AC3E}">
        <p14:creationId xmlns:p14="http://schemas.microsoft.com/office/powerpoint/2010/main" val="1212936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98D676-7DA4-5776-8AFA-3720C27D02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E"/>
          </a:p>
        </p:txBody>
      </p:sp>
      <p:sp>
        <p:nvSpPr>
          <p:cNvPr id="3" name="Content Placeholder 2">
            <a:extLst>
              <a:ext uri="{FF2B5EF4-FFF2-40B4-BE49-F238E27FC236}">
                <a16:creationId xmlns:a16="http://schemas.microsoft.com/office/drawing/2014/main" id="{EC229BFB-3B1C-B9B9-1EFE-38CE87C39B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Text Placeholder 3">
            <a:extLst>
              <a:ext uri="{FF2B5EF4-FFF2-40B4-BE49-F238E27FC236}">
                <a16:creationId xmlns:a16="http://schemas.microsoft.com/office/drawing/2014/main" id="{E5728C67-A05C-A20C-59BF-B93B4404E0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0A5F41E-C871-4766-3EC1-90E2A44F0900}"/>
              </a:ext>
            </a:extLst>
          </p:cNvPr>
          <p:cNvSpPr>
            <a:spLocks noGrp="1"/>
          </p:cNvSpPr>
          <p:nvPr>
            <p:ph type="dt" sz="half" idx="10"/>
          </p:nvPr>
        </p:nvSpPr>
        <p:spPr/>
        <p:txBody>
          <a:bodyPr/>
          <a:lstStyle/>
          <a:p>
            <a:fld id="{7705DA1E-DBD4-4BDF-A239-DD8358444D52}" type="datetimeFigureOut">
              <a:rPr lang="en-IE" smtClean="0"/>
              <a:t>19/08/2025</a:t>
            </a:fld>
            <a:endParaRPr lang="en-IE"/>
          </a:p>
        </p:txBody>
      </p:sp>
      <p:sp>
        <p:nvSpPr>
          <p:cNvPr id="6" name="Footer Placeholder 5">
            <a:extLst>
              <a:ext uri="{FF2B5EF4-FFF2-40B4-BE49-F238E27FC236}">
                <a16:creationId xmlns:a16="http://schemas.microsoft.com/office/drawing/2014/main" id="{DED0C352-7F14-8738-7B5F-1609A05B1A62}"/>
              </a:ext>
            </a:extLst>
          </p:cNvPr>
          <p:cNvSpPr>
            <a:spLocks noGrp="1"/>
          </p:cNvSpPr>
          <p:nvPr>
            <p:ph type="ftr" sz="quarter" idx="11"/>
          </p:nvPr>
        </p:nvSpPr>
        <p:spPr/>
        <p:txBody>
          <a:bodyPr/>
          <a:lstStyle/>
          <a:p>
            <a:endParaRPr lang="en-IE"/>
          </a:p>
        </p:txBody>
      </p:sp>
      <p:sp>
        <p:nvSpPr>
          <p:cNvPr id="7" name="Slide Number Placeholder 6">
            <a:extLst>
              <a:ext uri="{FF2B5EF4-FFF2-40B4-BE49-F238E27FC236}">
                <a16:creationId xmlns:a16="http://schemas.microsoft.com/office/drawing/2014/main" id="{64761BE1-A42E-173D-D197-51FC9299D56A}"/>
              </a:ext>
            </a:extLst>
          </p:cNvPr>
          <p:cNvSpPr>
            <a:spLocks noGrp="1"/>
          </p:cNvSpPr>
          <p:nvPr>
            <p:ph type="sldNum" sz="quarter" idx="12"/>
          </p:nvPr>
        </p:nvSpPr>
        <p:spPr/>
        <p:txBody>
          <a:bodyPr/>
          <a:lstStyle/>
          <a:p>
            <a:fld id="{B19BD266-8A9B-4214-9B5C-1EDCD978433A}" type="slidenum">
              <a:rPr lang="en-IE" smtClean="0"/>
              <a:t>‹#›</a:t>
            </a:fld>
            <a:endParaRPr lang="en-IE"/>
          </a:p>
        </p:txBody>
      </p:sp>
    </p:spTree>
    <p:extLst>
      <p:ext uri="{BB962C8B-B14F-4D97-AF65-F5344CB8AC3E}">
        <p14:creationId xmlns:p14="http://schemas.microsoft.com/office/powerpoint/2010/main" val="2706388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A1B971-B0EB-F4C8-F043-46FF675C4B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E"/>
          </a:p>
        </p:txBody>
      </p:sp>
      <p:sp>
        <p:nvSpPr>
          <p:cNvPr id="3" name="Picture Placeholder 2">
            <a:extLst>
              <a:ext uri="{FF2B5EF4-FFF2-40B4-BE49-F238E27FC236}">
                <a16:creationId xmlns:a16="http://schemas.microsoft.com/office/drawing/2014/main" id="{F88120F5-0ACE-E1ED-CC68-A70A34328DC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E"/>
          </a:p>
        </p:txBody>
      </p:sp>
      <p:sp>
        <p:nvSpPr>
          <p:cNvPr id="4" name="Text Placeholder 3">
            <a:extLst>
              <a:ext uri="{FF2B5EF4-FFF2-40B4-BE49-F238E27FC236}">
                <a16:creationId xmlns:a16="http://schemas.microsoft.com/office/drawing/2014/main" id="{74108E28-2334-2B36-426C-E88F41A220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F96942F-C2D0-9C92-F3E2-7EC8A2348A3D}"/>
              </a:ext>
            </a:extLst>
          </p:cNvPr>
          <p:cNvSpPr>
            <a:spLocks noGrp="1"/>
          </p:cNvSpPr>
          <p:nvPr>
            <p:ph type="dt" sz="half" idx="10"/>
          </p:nvPr>
        </p:nvSpPr>
        <p:spPr/>
        <p:txBody>
          <a:bodyPr/>
          <a:lstStyle/>
          <a:p>
            <a:fld id="{7705DA1E-DBD4-4BDF-A239-DD8358444D52}" type="datetimeFigureOut">
              <a:rPr lang="en-IE" smtClean="0"/>
              <a:t>19/08/2025</a:t>
            </a:fld>
            <a:endParaRPr lang="en-IE"/>
          </a:p>
        </p:txBody>
      </p:sp>
      <p:sp>
        <p:nvSpPr>
          <p:cNvPr id="6" name="Footer Placeholder 5">
            <a:extLst>
              <a:ext uri="{FF2B5EF4-FFF2-40B4-BE49-F238E27FC236}">
                <a16:creationId xmlns:a16="http://schemas.microsoft.com/office/drawing/2014/main" id="{74CFEA22-69A8-F440-2826-1A7430D71704}"/>
              </a:ext>
            </a:extLst>
          </p:cNvPr>
          <p:cNvSpPr>
            <a:spLocks noGrp="1"/>
          </p:cNvSpPr>
          <p:nvPr>
            <p:ph type="ftr" sz="quarter" idx="11"/>
          </p:nvPr>
        </p:nvSpPr>
        <p:spPr/>
        <p:txBody>
          <a:bodyPr/>
          <a:lstStyle/>
          <a:p>
            <a:endParaRPr lang="en-IE"/>
          </a:p>
        </p:txBody>
      </p:sp>
      <p:sp>
        <p:nvSpPr>
          <p:cNvPr id="7" name="Slide Number Placeholder 6">
            <a:extLst>
              <a:ext uri="{FF2B5EF4-FFF2-40B4-BE49-F238E27FC236}">
                <a16:creationId xmlns:a16="http://schemas.microsoft.com/office/drawing/2014/main" id="{B21A89E7-6B85-747C-3998-D660A3F74280}"/>
              </a:ext>
            </a:extLst>
          </p:cNvPr>
          <p:cNvSpPr>
            <a:spLocks noGrp="1"/>
          </p:cNvSpPr>
          <p:nvPr>
            <p:ph type="sldNum" sz="quarter" idx="12"/>
          </p:nvPr>
        </p:nvSpPr>
        <p:spPr/>
        <p:txBody>
          <a:bodyPr/>
          <a:lstStyle/>
          <a:p>
            <a:fld id="{B19BD266-8A9B-4214-9B5C-1EDCD978433A}" type="slidenum">
              <a:rPr lang="en-IE" smtClean="0"/>
              <a:t>‹#›</a:t>
            </a:fld>
            <a:endParaRPr lang="en-IE"/>
          </a:p>
        </p:txBody>
      </p:sp>
    </p:spTree>
    <p:extLst>
      <p:ext uri="{BB962C8B-B14F-4D97-AF65-F5344CB8AC3E}">
        <p14:creationId xmlns:p14="http://schemas.microsoft.com/office/powerpoint/2010/main" val="3541560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6" Type="http://schemas.openxmlformats.org/officeDocument/2006/relationships/image" Target="../media/image2.jpe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1.jpe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8B970D-8520-FBAC-2689-58D7F7707EA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E"/>
          </a:p>
        </p:txBody>
      </p:sp>
      <p:sp>
        <p:nvSpPr>
          <p:cNvPr id="3" name="Text Placeholder 2">
            <a:extLst>
              <a:ext uri="{FF2B5EF4-FFF2-40B4-BE49-F238E27FC236}">
                <a16:creationId xmlns:a16="http://schemas.microsoft.com/office/drawing/2014/main" id="{2EC7D65D-3AF1-1D99-8B17-45D3B328A1C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a:extLst>
              <a:ext uri="{FF2B5EF4-FFF2-40B4-BE49-F238E27FC236}">
                <a16:creationId xmlns:a16="http://schemas.microsoft.com/office/drawing/2014/main" id="{D0F27FC7-B8F8-D057-4F2D-C0AC095839E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05DA1E-DBD4-4BDF-A239-DD8358444D52}" type="datetimeFigureOut">
              <a:rPr lang="en-IE" smtClean="0"/>
              <a:t>19/08/2025</a:t>
            </a:fld>
            <a:endParaRPr lang="en-IE"/>
          </a:p>
        </p:txBody>
      </p:sp>
      <p:sp>
        <p:nvSpPr>
          <p:cNvPr id="5" name="Footer Placeholder 4">
            <a:extLst>
              <a:ext uri="{FF2B5EF4-FFF2-40B4-BE49-F238E27FC236}">
                <a16:creationId xmlns:a16="http://schemas.microsoft.com/office/drawing/2014/main" id="{512D2831-4ECA-830F-B6C9-843171BCCC1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a:p>
        </p:txBody>
      </p:sp>
      <p:sp>
        <p:nvSpPr>
          <p:cNvPr id="6" name="Slide Number Placeholder 5">
            <a:extLst>
              <a:ext uri="{FF2B5EF4-FFF2-40B4-BE49-F238E27FC236}">
                <a16:creationId xmlns:a16="http://schemas.microsoft.com/office/drawing/2014/main" id="{F174A792-839F-6FCB-49C3-37DEDAFB8C1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D266-8A9B-4214-9B5C-1EDCD978433A}" type="slidenum">
              <a:rPr lang="en-IE" smtClean="0"/>
              <a:t>‹#›</a:t>
            </a:fld>
            <a:endParaRPr lang="en-IE"/>
          </a:p>
        </p:txBody>
      </p:sp>
    </p:spTree>
    <p:extLst>
      <p:ext uri="{BB962C8B-B14F-4D97-AF65-F5344CB8AC3E}">
        <p14:creationId xmlns:p14="http://schemas.microsoft.com/office/powerpoint/2010/main" val="6546941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8B970D-8520-FBAC-2689-58D7F7707EA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E"/>
          </a:p>
        </p:txBody>
      </p:sp>
      <p:sp>
        <p:nvSpPr>
          <p:cNvPr id="3" name="Text Placeholder 2">
            <a:extLst>
              <a:ext uri="{FF2B5EF4-FFF2-40B4-BE49-F238E27FC236}">
                <a16:creationId xmlns:a16="http://schemas.microsoft.com/office/drawing/2014/main" id="{2EC7D65D-3AF1-1D99-8B17-45D3B328A1C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a:extLst>
              <a:ext uri="{FF2B5EF4-FFF2-40B4-BE49-F238E27FC236}">
                <a16:creationId xmlns:a16="http://schemas.microsoft.com/office/drawing/2014/main" id="{D0F27FC7-B8F8-D057-4F2D-C0AC095839E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1E772C-D0ED-4B39-9656-17DD7163779E}" type="datetime1">
              <a:rPr lang="en-IE" smtClean="0"/>
              <a:t>19/08/2025</a:t>
            </a:fld>
            <a:endParaRPr lang="en-IE"/>
          </a:p>
        </p:txBody>
      </p:sp>
      <p:sp>
        <p:nvSpPr>
          <p:cNvPr id="5" name="Footer Placeholder 4">
            <a:extLst>
              <a:ext uri="{FF2B5EF4-FFF2-40B4-BE49-F238E27FC236}">
                <a16:creationId xmlns:a16="http://schemas.microsoft.com/office/drawing/2014/main" id="{512D2831-4ECA-830F-B6C9-843171BCCC1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IE"/>
              <a:t>CEIST Board Induction 2022/2025</a:t>
            </a:r>
          </a:p>
        </p:txBody>
      </p:sp>
      <p:sp>
        <p:nvSpPr>
          <p:cNvPr id="6" name="Slide Number Placeholder 5">
            <a:extLst>
              <a:ext uri="{FF2B5EF4-FFF2-40B4-BE49-F238E27FC236}">
                <a16:creationId xmlns:a16="http://schemas.microsoft.com/office/drawing/2014/main" id="{F174A792-839F-6FCB-49C3-37DEDAFB8C1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D266-8A9B-4214-9B5C-1EDCD978433A}" type="slidenum">
              <a:rPr lang="en-IE" smtClean="0"/>
              <a:t>‹#›</a:t>
            </a:fld>
            <a:endParaRPr lang="en-IE"/>
          </a:p>
        </p:txBody>
      </p:sp>
    </p:spTree>
    <p:extLst>
      <p:ext uri="{BB962C8B-B14F-4D97-AF65-F5344CB8AC3E}">
        <p14:creationId xmlns:p14="http://schemas.microsoft.com/office/powerpoint/2010/main" val="1292873437"/>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8B970D-8520-FBAC-2689-58D7F7707EA8}"/>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IE"/>
          </a:p>
        </p:txBody>
      </p:sp>
      <p:sp>
        <p:nvSpPr>
          <p:cNvPr id="3" name="Text Placeholder 2">
            <a:extLst>
              <a:ext uri="{FF2B5EF4-FFF2-40B4-BE49-F238E27FC236}">
                <a16:creationId xmlns:a16="http://schemas.microsoft.com/office/drawing/2014/main" id="{2EC7D65D-3AF1-1D99-8B17-45D3B328A1C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a:extLst>
              <a:ext uri="{FF2B5EF4-FFF2-40B4-BE49-F238E27FC236}">
                <a16:creationId xmlns:a16="http://schemas.microsoft.com/office/drawing/2014/main" id="{D0F27FC7-B8F8-D057-4F2D-C0AC095839E5}"/>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705DA1E-DBD4-4BDF-A239-DD8358444D52}" type="datetimeFigureOut">
              <a:rPr lang="en-IE" smtClean="0"/>
              <a:t>19/08/2025</a:t>
            </a:fld>
            <a:endParaRPr lang="en-IE"/>
          </a:p>
        </p:txBody>
      </p:sp>
      <p:sp>
        <p:nvSpPr>
          <p:cNvPr id="5" name="Footer Placeholder 4">
            <a:extLst>
              <a:ext uri="{FF2B5EF4-FFF2-40B4-BE49-F238E27FC236}">
                <a16:creationId xmlns:a16="http://schemas.microsoft.com/office/drawing/2014/main" id="{512D2831-4ECA-830F-B6C9-843171BCCC1C}"/>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IE"/>
          </a:p>
        </p:txBody>
      </p:sp>
      <p:sp>
        <p:nvSpPr>
          <p:cNvPr id="6" name="Slide Number Placeholder 5">
            <a:extLst>
              <a:ext uri="{FF2B5EF4-FFF2-40B4-BE49-F238E27FC236}">
                <a16:creationId xmlns:a16="http://schemas.microsoft.com/office/drawing/2014/main" id="{F174A792-839F-6FCB-49C3-37DEDAFB8C1B}"/>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19BD266-8A9B-4214-9B5C-1EDCD978433A}" type="slidenum">
              <a:rPr lang="en-IE" smtClean="0"/>
              <a:t>‹#›</a:t>
            </a:fld>
            <a:endParaRPr lang="en-IE"/>
          </a:p>
        </p:txBody>
      </p:sp>
    </p:spTree>
    <p:extLst>
      <p:ext uri="{BB962C8B-B14F-4D97-AF65-F5344CB8AC3E}">
        <p14:creationId xmlns:p14="http://schemas.microsoft.com/office/powerpoint/2010/main" val="3717434333"/>
      </p:ext>
    </p:extLst>
  </p:cSld>
  <p:clrMap bg1="lt1" tx1="dk1" bg2="lt2" tx2="dk2" accent1="accent1" accent2="accent2" accent3="accent3" accent4="accent4" accent5="accent5" accent6="accent6" hlink="hlink" folHlink="folHlink"/>
  <p:sldLayoutIdLst>
    <p:sldLayoutId id="2147483700"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E077FCD-4A81-461A-AA34-83172393C033}"/>
              </a:ext>
            </a:extLst>
          </p:cNvPr>
          <p:cNvSpPr/>
          <p:nvPr/>
        </p:nvSpPr>
        <p:spPr>
          <a:xfrm>
            <a:off x="0" y="6430963"/>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BCED21CD-5A7A-46EF-98F2-127D01A7405B}"/>
              </a:ext>
            </a:extLst>
          </p:cNvPr>
          <p:cNvSpPr/>
          <p:nvPr/>
        </p:nvSpPr>
        <p:spPr>
          <a:xfrm>
            <a:off x="0" y="6334126"/>
            <a:ext cx="12192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56DC8A84-D6C8-4F60-945A-F0FDE32B2F4B}"/>
              </a:ext>
            </a:extLst>
          </p:cNvPr>
          <p:cNvSpPr>
            <a:spLocks noGrp="1"/>
          </p:cNvSpPr>
          <p:nvPr>
            <p:ph type="title"/>
          </p:nvPr>
        </p:nvSpPr>
        <p:spPr>
          <a:xfrm>
            <a:off x="1096433" y="287339"/>
            <a:ext cx="10058400" cy="1449387"/>
          </a:xfrm>
          <a:prstGeom prst="rect">
            <a:avLst/>
          </a:prstGeom>
        </p:spPr>
        <p:txBody>
          <a:bodyPr vert="horz" lIns="91440" tIns="45720" rIns="91440" bIns="45720" rtlCol="0" anchor="b">
            <a:normAutofit/>
          </a:bodyPr>
          <a:lstStyle/>
          <a:p>
            <a:r>
              <a:rPr lang="en-US" dirty="0"/>
              <a:t>Click to edit Master title style</a:t>
            </a:r>
          </a:p>
        </p:txBody>
      </p:sp>
      <p:sp>
        <p:nvSpPr>
          <p:cNvPr id="1029" name="Text Placeholder 2">
            <a:extLst>
              <a:ext uri="{FF2B5EF4-FFF2-40B4-BE49-F238E27FC236}">
                <a16:creationId xmlns:a16="http://schemas.microsoft.com/office/drawing/2014/main" id="{A5A7FDCC-06C9-4245-AE89-7BF246CE4801}"/>
              </a:ext>
            </a:extLst>
          </p:cNvPr>
          <p:cNvSpPr>
            <a:spLocks noGrp="1" noChangeArrowheads="1"/>
          </p:cNvSpPr>
          <p:nvPr>
            <p:ph type="body" idx="1"/>
          </p:nvPr>
        </p:nvSpPr>
        <p:spPr bwMode="auto">
          <a:xfrm>
            <a:off x="1096433" y="1846264"/>
            <a:ext cx="100584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E6B09687-B75D-4EA6-A907-A0966DCB1110}"/>
              </a:ext>
            </a:extLst>
          </p:cNvPr>
          <p:cNvSpPr>
            <a:spLocks noGrp="1"/>
          </p:cNvSpPr>
          <p:nvPr>
            <p:ph type="dt" sz="half" idx="2"/>
          </p:nvPr>
        </p:nvSpPr>
        <p:spPr>
          <a:xfrm>
            <a:off x="1096433" y="6459539"/>
            <a:ext cx="2472267"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srgbClr val="FFFFFF"/>
                </a:solidFill>
                <a:latin typeface="+mn-lt"/>
              </a:defRPr>
            </a:lvl1pPr>
          </a:lstStyle>
          <a:p>
            <a:pPr>
              <a:defRPr/>
            </a:pPr>
            <a:endParaRPr lang="en-US"/>
          </a:p>
        </p:txBody>
      </p:sp>
      <p:sp>
        <p:nvSpPr>
          <p:cNvPr id="5" name="Footer Placeholder 4">
            <a:extLst>
              <a:ext uri="{FF2B5EF4-FFF2-40B4-BE49-F238E27FC236}">
                <a16:creationId xmlns:a16="http://schemas.microsoft.com/office/drawing/2014/main" id="{7A856D55-5CF0-45D8-AEE0-610268016F0E}"/>
              </a:ext>
            </a:extLst>
          </p:cNvPr>
          <p:cNvSpPr>
            <a:spLocks noGrp="1"/>
          </p:cNvSpPr>
          <p:nvPr>
            <p:ph type="ftr" sz="quarter" idx="3"/>
          </p:nvPr>
        </p:nvSpPr>
        <p:spPr>
          <a:xfrm>
            <a:off x="3687234" y="6459539"/>
            <a:ext cx="4821767" cy="365125"/>
          </a:xfrm>
          <a:prstGeom prst="rect">
            <a:avLst/>
          </a:prstGeom>
        </p:spPr>
        <p:txBody>
          <a:bodyPr vert="horz" lIns="91440" tIns="45720" rIns="91440" bIns="45720" rtlCol="0" anchor="ctr"/>
          <a:lstStyle>
            <a:lvl1pPr algn="ctr" eaLnBrk="1" fontAlgn="auto" hangingPunct="1">
              <a:spcBef>
                <a:spcPts val="0"/>
              </a:spcBef>
              <a:spcAft>
                <a:spcPts val="0"/>
              </a:spcAft>
              <a:defRPr sz="900" cap="all" baseline="0">
                <a:solidFill>
                  <a:srgbClr val="FFFFFF"/>
                </a:solidFill>
                <a:latin typeface="+mn-lt"/>
              </a:defRPr>
            </a:lvl1pPr>
          </a:lstStyle>
          <a:p>
            <a:pPr>
              <a:defRPr/>
            </a:pPr>
            <a:endParaRPr lang="en-US"/>
          </a:p>
        </p:txBody>
      </p:sp>
      <p:sp>
        <p:nvSpPr>
          <p:cNvPr id="6" name="Slide Number Placeholder 5">
            <a:extLst>
              <a:ext uri="{FF2B5EF4-FFF2-40B4-BE49-F238E27FC236}">
                <a16:creationId xmlns:a16="http://schemas.microsoft.com/office/drawing/2014/main" id="{8F707DE6-5117-4112-9B83-3DF1A9BBA722}"/>
              </a:ext>
            </a:extLst>
          </p:cNvPr>
          <p:cNvSpPr>
            <a:spLocks noGrp="1"/>
          </p:cNvSpPr>
          <p:nvPr>
            <p:ph type="sldNum" sz="quarter" idx="4"/>
          </p:nvPr>
        </p:nvSpPr>
        <p:spPr>
          <a:xfrm>
            <a:off x="9899651" y="6459539"/>
            <a:ext cx="1312333" cy="365125"/>
          </a:xfrm>
          <a:prstGeom prst="rect">
            <a:avLst/>
          </a:prstGeom>
        </p:spPr>
        <p:txBody>
          <a:bodyPr vert="horz" lIns="91440" tIns="45720" rIns="91440" bIns="45720" rtlCol="0" anchor="ctr"/>
          <a:lstStyle>
            <a:lvl1pPr algn="r" eaLnBrk="1" fontAlgn="auto" hangingPunct="1">
              <a:spcBef>
                <a:spcPts val="0"/>
              </a:spcBef>
              <a:spcAft>
                <a:spcPts val="0"/>
              </a:spcAft>
              <a:defRPr sz="1050">
                <a:solidFill>
                  <a:srgbClr val="FFFFFF"/>
                </a:solidFill>
                <a:latin typeface="+mn-lt"/>
              </a:defRPr>
            </a:lvl1pPr>
          </a:lstStyle>
          <a:p>
            <a:pPr>
              <a:defRPr/>
            </a:pPr>
            <a:fld id="{99A11B9C-65A7-4933-867A-7E55FF98CC56}" type="slidenum">
              <a:rPr lang="en-US" altLang="en-US"/>
              <a:pPr>
                <a:defRPr/>
              </a:pPr>
              <a:t>‹#›</a:t>
            </a:fld>
            <a:endParaRPr lang="en-US" altLang="en-US"/>
          </a:p>
        </p:txBody>
      </p:sp>
      <p:pic>
        <p:nvPicPr>
          <p:cNvPr id="1033" name="Picture 8" descr="logo_new">
            <a:extLst>
              <a:ext uri="{FF2B5EF4-FFF2-40B4-BE49-F238E27FC236}">
                <a16:creationId xmlns:a16="http://schemas.microsoft.com/office/drawing/2014/main" id="{284912E9-A506-44CD-91B7-D8D1C0EAF404}"/>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1"/>
            <a:ext cx="5520267"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10" descr="values">
            <a:extLst>
              <a:ext uri="{FF2B5EF4-FFF2-40B4-BE49-F238E27FC236}">
                <a16:creationId xmlns:a16="http://schemas.microsoft.com/office/drawing/2014/main" id="{C3C8A839-01A4-4017-85D8-8A8CBDD57224}"/>
              </a:ext>
            </a:extLst>
          </p:cNvPr>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5520267" y="1"/>
            <a:ext cx="6671733"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8" descr="logo_new">
            <a:extLst>
              <a:ext uri="{FF2B5EF4-FFF2-40B4-BE49-F238E27FC236}">
                <a16:creationId xmlns:a16="http://schemas.microsoft.com/office/drawing/2014/main" id="{44BF5DE3-8EFD-4094-9AED-2CC1537DB65A}"/>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9359901" y="6359525"/>
            <a:ext cx="2825751"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66148072"/>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Lst>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5.jpeg"/><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5.jpeg"/><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5.jpeg"/><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8" Type="http://schemas.openxmlformats.org/officeDocument/2006/relationships/image" Target="../media/image27.jpg"/><Relationship Id="rId3" Type="http://schemas.openxmlformats.org/officeDocument/2006/relationships/image" Target="../media/image24.png"/><Relationship Id="rId7" Type="http://schemas.openxmlformats.org/officeDocument/2006/relationships/image" Target="../media/image26.jp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25.jpg"/><Relationship Id="rId5" Type="http://schemas.openxmlformats.org/officeDocument/2006/relationships/image" Target="../media/image19.jpeg"/><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hyperlink" Target="https://www.dropbox.com/scl/fo/egxk1w4g8fpcbsfm9vxqo/AMyQD183FdvP5zbsbeA8_tg/the%20success%20of%20CEIST.mp4?rlkey=xnsffbmpj4pfggaaq0g59sp1j&amp;dl=0" TargetMode="External"/><Relationship Id="rId4" Type="http://schemas.openxmlformats.org/officeDocument/2006/relationships/image" Target="../media/image37.jpeg"/></Relationships>
</file>

<file path=ppt/slides/_rels/slide18.xml.rels><?xml version="1.0" encoding="UTF-8" standalone="yes"?>
<Relationships xmlns="http://schemas.openxmlformats.org/package/2006/relationships"><Relationship Id="rId8" Type="http://schemas.microsoft.com/office/2007/relationships/diagramDrawing" Target="../diagrams/drawing3.xml"/><Relationship Id="rId13" Type="http://schemas.openxmlformats.org/officeDocument/2006/relationships/image" Target="../media/image43.jpeg"/><Relationship Id="rId3" Type="http://schemas.openxmlformats.org/officeDocument/2006/relationships/image" Target="../media/image5.jpeg"/><Relationship Id="rId7" Type="http://schemas.openxmlformats.org/officeDocument/2006/relationships/diagramColors" Target="../diagrams/colors3.xml"/><Relationship Id="rId12" Type="http://schemas.openxmlformats.org/officeDocument/2006/relationships/image" Target="../media/image42.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QuickStyle" Target="../diagrams/quickStyle3.xml"/><Relationship Id="rId11" Type="http://schemas.openxmlformats.org/officeDocument/2006/relationships/image" Target="../media/image41.jpeg"/><Relationship Id="rId5" Type="http://schemas.openxmlformats.org/officeDocument/2006/relationships/diagramLayout" Target="../diagrams/layout3.xml"/><Relationship Id="rId10" Type="http://schemas.openxmlformats.org/officeDocument/2006/relationships/image" Target="../media/image40.jpeg"/><Relationship Id="rId4" Type="http://schemas.openxmlformats.org/officeDocument/2006/relationships/diagramData" Target="../diagrams/data3.xml"/><Relationship Id="rId9" Type="http://schemas.openxmlformats.org/officeDocument/2006/relationships/image" Target="../media/image39.jpeg"/></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47.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2.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2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 Id="rId6" Type="http://schemas.openxmlformats.org/officeDocument/2006/relationships/hyperlink" Target="https://www.dropbox.com/scl/fo/egxk1w4g8fpcbsfm9vxqo/AKv7RcKsVAjlybNLK9bmk6w/Video%202%20-%20students%20and%20PE%20teacher.mp4?rlkey=xnsffbmpj4pfggaaq0g59sp1j&amp;dl=0" TargetMode="External"/><Relationship Id="rId5" Type="http://schemas.openxmlformats.org/officeDocument/2006/relationships/image" Target="../media/image52.jpeg"/><Relationship Id="rId4" Type="http://schemas.openxmlformats.org/officeDocument/2006/relationships/image" Target="../media/image51.jpeg"/></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3.gif"/></Relationships>
</file>

<file path=ppt/slides/_rels/slide23.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6.gif"/><Relationship Id="rId7" Type="http://schemas.openxmlformats.org/officeDocument/2006/relationships/diagramQuickStyle" Target="../diagrams/quickStyle4.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5.jpeg"/><Relationship Id="rId9" Type="http://schemas.microsoft.com/office/2007/relationships/diagramDrawing" Target="../diagrams/drawing4.xml"/></Relationships>
</file>

<file path=ppt/slides/_rels/slide2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jpeg"/><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1.xml"/><Relationship Id="rId1" Type="http://schemas.openxmlformats.org/officeDocument/2006/relationships/slideLayout" Target="../slideLayouts/slideLayout2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6.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2.xml"/><Relationship Id="rId1" Type="http://schemas.openxmlformats.org/officeDocument/2006/relationships/slideLayout" Target="../slideLayouts/slideLayout23.xml"/><Relationship Id="rId6" Type="http://schemas.openxmlformats.org/officeDocument/2006/relationships/diagramColors" Target="../diagrams/colors6.xml"/><Relationship Id="rId5" Type="http://schemas.openxmlformats.org/officeDocument/2006/relationships/diagramQuickStyle" Target="../diagrams/quickStyle6.xml"/><Relationship Id="rId10" Type="http://schemas.openxmlformats.org/officeDocument/2006/relationships/image" Target="../media/image55.png"/><Relationship Id="rId4" Type="http://schemas.openxmlformats.org/officeDocument/2006/relationships/diagramLayout" Target="../diagrams/layout6.xml"/><Relationship Id="rId9" Type="http://schemas.openxmlformats.org/officeDocument/2006/relationships/oleObject" Target="../embeddings/oleObject1.bin"/></Relationships>
</file>

<file path=ppt/slides/_rels/slide27.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5.jpeg"/><Relationship Id="rId7" Type="http://schemas.openxmlformats.org/officeDocument/2006/relationships/diagramColors" Target="../diagrams/colors7.xml"/><Relationship Id="rId2" Type="http://schemas.openxmlformats.org/officeDocument/2006/relationships/image" Target="../media/image6.gif"/><Relationship Id="rId1" Type="http://schemas.openxmlformats.org/officeDocument/2006/relationships/slideLayout" Target="../slideLayouts/slideLayout13.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28.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5.jpeg"/><Relationship Id="rId7" Type="http://schemas.openxmlformats.org/officeDocument/2006/relationships/diagramColors" Target="../diagrams/colors8.xml"/><Relationship Id="rId2" Type="http://schemas.openxmlformats.org/officeDocument/2006/relationships/image" Target="../media/image6.gif"/><Relationship Id="rId1" Type="http://schemas.openxmlformats.org/officeDocument/2006/relationships/slideLayout" Target="../slideLayouts/slideLayout13.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56.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6.gif"/><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2.png"/><Relationship Id="rId4" Type="http://schemas.openxmlformats.org/officeDocument/2006/relationships/customXml" Target="../ink/ink1.xml"/></Relationships>
</file>

<file path=ppt/slides/_rels/slide5.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13.jpg"/><Relationship Id="rId7" Type="http://schemas.openxmlformats.org/officeDocument/2006/relationships/diagramLayout" Target="../diagrams/layout1.xml"/><Relationship Id="rId2" Type="http://schemas.openxmlformats.org/officeDocument/2006/relationships/notesSlide" Target="../notesSlides/notesSlide3.xml"/><Relationship Id="rId1" Type="http://schemas.openxmlformats.org/officeDocument/2006/relationships/slideLayout" Target="../slideLayouts/slideLayout31.xml"/><Relationship Id="rId6" Type="http://schemas.openxmlformats.org/officeDocument/2006/relationships/diagramData" Target="../diagrams/data1.xml"/><Relationship Id="rId5" Type="http://schemas.openxmlformats.org/officeDocument/2006/relationships/image" Target="../media/image15.jpg"/><Relationship Id="rId10" Type="http://schemas.microsoft.com/office/2007/relationships/diagramDrawing" Target="../diagrams/drawing1.xml"/><Relationship Id="rId4" Type="http://schemas.openxmlformats.org/officeDocument/2006/relationships/image" Target="../media/image14.jpg"/><Relationship Id="rId9" Type="http://schemas.openxmlformats.org/officeDocument/2006/relationships/diagramColors" Target="../diagrams/colors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5.jpeg"/><Relationship Id="rId7" Type="http://schemas.openxmlformats.org/officeDocument/2006/relationships/diagramColors" Target="../diagrams/colors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5.jpeg"/><Relationship Id="rId1" Type="http://schemas.openxmlformats.org/officeDocument/2006/relationships/slideLayout" Target="../slideLayouts/slideLayout23.xml"/><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5.jpeg"/><Relationship Id="rId1" Type="http://schemas.openxmlformats.org/officeDocument/2006/relationships/slideLayout" Target="../slideLayouts/slideLayout23.xml"/><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Shape 1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A040D17-4B6E-B5AB-DE6F-4AAF2E19A1F8}"/>
              </a:ext>
            </a:extLst>
          </p:cNvPr>
          <p:cNvSpPr>
            <a:spLocks noGrp="1"/>
          </p:cNvSpPr>
          <p:nvPr>
            <p:ph type="title"/>
          </p:nvPr>
        </p:nvSpPr>
        <p:spPr>
          <a:xfrm>
            <a:off x="686834" y="1153572"/>
            <a:ext cx="3200400" cy="4461163"/>
          </a:xfrm>
        </p:spPr>
        <p:txBody>
          <a:bodyPr>
            <a:normAutofit/>
          </a:bodyPr>
          <a:lstStyle/>
          <a:p>
            <a:br>
              <a:rPr lang="en-IE" sz="34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br>
            <a:endParaRPr lang="en-IE" sz="3400" dirty="0">
              <a:solidFill>
                <a:srgbClr val="FFFFFF"/>
              </a:solidFill>
            </a:endParaRPr>
          </a:p>
        </p:txBody>
      </p:sp>
      <p:sp>
        <p:nvSpPr>
          <p:cNvPr id="22" name="Arc 2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3" name="Content Placeholder 2">
            <a:extLst>
              <a:ext uri="{FF2B5EF4-FFF2-40B4-BE49-F238E27FC236}">
                <a16:creationId xmlns:a16="http://schemas.microsoft.com/office/drawing/2014/main" id="{64844BCC-F718-389E-2000-DA1AC2DC1190}"/>
              </a:ext>
            </a:extLst>
          </p:cNvPr>
          <p:cNvSpPr>
            <a:spLocks noGrp="1"/>
          </p:cNvSpPr>
          <p:nvPr>
            <p:ph idx="1"/>
          </p:nvPr>
        </p:nvSpPr>
        <p:spPr>
          <a:xfrm>
            <a:off x="4398540" y="-247522"/>
            <a:ext cx="6906491" cy="5585619"/>
          </a:xfrm>
        </p:spPr>
        <p:txBody>
          <a:bodyPr anchor="ctr">
            <a:normAutofit/>
          </a:bodyPr>
          <a:lstStyle/>
          <a:p>
            <a:pPr marL="0" indent="0">
              <a:spcAft>
                <a:spcPts val="800"/>
              </a:spcAft>
              <a:buNone/>
            </a:pPr>
            <a:endParaRPr lang="en-IE" sz="400" b="1"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ctr">
              <a:lnSpc>
                <a:spcPct val="100000"/>
              </a:lnSpc>
              <a:spcBef>
                <a:spcPts val="0"/>
              </a:spcBef>
              <a:buNone/>
            </a:pPr>
            <a:r>
              <a:rPr lang="en-IE" sz="11800" b="1" dirty="0">
                <a:solidFill>
                  <a:srgbClr val="703270"/>
                </a:solidFill>
                <a:effectLst/>
                <a:latin typeface="Gaelic" pitchFamily="2" charset="0"/>
                <a:ea typeface="Calibri" panose="020F0502020204030204" pitchFamily="34" charset="0"/>
                <a:cs typeface="Arial" panose="020B0604020202020204" pitchFamily="34" charset="0"/>
              </a:rPr>
              <a:t>CEIST</a:t>
            </a:r>
          </a:p>
          <a:p>
            <a:pPr marL="0" indent="0" algn="ctr">
              <a:lnSpc>
                <a:spcPct val="100000"/>
              </a:lnSpc>
              <a:spcBef>
                <a:spcPts val="0"/>
              </a:spcBef>
              <a:buNone/>
            </a:pPr>
            <a:r>
              <a:rPr lang="en-IE" sz="3200" b="1" dirty="0">
                <a:solidFill>
                  <a:srgbClr val="D18805"/>
                </a:solidFill>
                <a:effectLst/>
                <a:latin typeface="Calibri  "/>
                <a:ea typeface="Calibri" panose="020F0502020204030204" pitchFamily="34" charset="0"/>
                <a:cs typeface="Times New Roman" panose="02020603050405020304" pitchFamily="18" charset="0"/>
              </a:rPr>
              <a:t>Supporting our Students -</a:t>
            </a:r>
            <a:endParaRPr lang="en-IE" sz="500" b="1" dirty="0">
              <a:effectLst/>
              <a:latin typeface="Arial" panose="020B0604020202020204" pitchFamily="34" charset="0"/>
              <a:ea typeface="Calibri" panose="020F0502020204030204" pitchFamily="34" charset="0"/>
              <a:cs typeface="Times New Roman" panose="02020603050405020304" pitchFamily="18" charset="0"/>
            </a:endParaRPr>
          </a:p>
          <a:p>
            <a:pPr marL="0" indent="0">
              <a:spcAft>
                <a:spcPts val="800"/>
              </a:spcAft>
              <a:buNone/>
            </a:pPr>
            <a:endParaRPr lang="en-IE" b="1" dirty="0">
              <a:effectLst/>
              <a:latin typeface="Arial" panose="020B0604020202020204" pitchFamily="34" charset="0"/>
              <a:ea typeface="Calibri" panose="020F0502020204030204" pitchFamily="34" charset="0"/>
              <a:cs typeface="Times New Roman" panose="02020603050405020304" pitchFamily="18" charset="0"/>
            </a:endParaRPr>
          </a:p>
          <a:p>
            <a:pPr marL="0" indent="0">
              <a:spcAft>
                <a:spcPts val="800"/>
              </a:spcAft>
              <a:buNone/>
            </a:pPr>
            <a:endParaRPr lang="en-IE" b="1" dirty="0">
              <a:effectLst/>
              <a:latin typeface="Arial" panose="020B0604020202020204" pitchFamily="34" charset="0"/>
              <a:ea typeface="Calibri" panose="020F0502020204030204" pitchFamily="34" charset="0"/>
              <a:cs typeface="Times New Roman" panose="02020603050405020304" pitchFamily="18" charset="0"/>
            </a:endParaRPr>
          </a:p>
        </p:txBody>
      </p:sp>
      <p:pic>
        <p:nvPicPr>
          <p:cNvPr id="11" name="Picture 2" descr="Leadership in a Catholic School Course | CEIST | Catholic Education | An  Irish Schools Trust">
            <a:extLst>
              <a:ext uri="{FF2B5EF4-FFF2-40B4-BE49-F238E27FC236}">
                <a16:creationId xmlns:a16="http://schemas.microsoft.com/office/drawing/2014/main" id="{4BBA6B82-EF79-82C2-1867-28AEC25845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1117" y="2545288"/>
            <a:ext cx="2263271" cy="1228796"/>
          </a:xfrm>
          <a:prstGeom prst="snip2DiagRect">
            <a:avLst/>
          </a:prstGeom>
          <a:solidFill>
            <a:srgbClr val="FFFFFF">
              <a:shade val="85000"/>
            </a:srgbClr>
          </a:solidFill>
          <a:ln w="88900" cap="sq">
            <a:solidFill>
              <a:srgbClr val="D18805"/>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12" name="TextBox 11">
            <a:extLst>
              <a:ext uri="{FF2B5EF4-FFF2-40B4-BE49-F238E27FC236}">
                <a16:creationId xmlns:a16="http://schemas.microsoft.com/office/drawing/2014/main" id="{F1FFCB1A-196C-00F6-66A0-04A0C2D6F167}"/>
              </a:ext>
            </a:extLst>
          </p:cNvPr>
          <p:cNvSpPr txBox="1"/>
          <p:nvPr/>
        </p:nvSpPr>
        <p:spPr>
          <a:xfrm>
            <a:off x="4851057" y="2743201"/>
            <a:ext cx="6092245" cy="3010055"/>
          </a:xfrm>
          <a:prstGeom prst="rect">
            <a:avLst/>
          </a:prstGeom>
          <a:noFill/>
        </p:spPr>
        <p:txBody>
          <a:bodyPr wrap="square" rtlCol="0">
            <a:spAutoFit/>
          </a:bodyPr>
          <a:lstStyle/>
          <a:p>
            <a:pPr algn="ctr">
              <a:lnSpc>
                <a:spcPct val="90000"/>
              </a:lnSpc>
              <a:spcBef>
                <a:spcPts val="1000"/>
              </a:spcBef>
              <a:spcAft>
                <a:spcPts val="800"/>
              </a:spcAft>
              <a:defRPr/>
            </a:pPr>
            <a:endParaRPr lang="en-IE" sz="2800" b="1" dirty="0">
              <a:solidFill>
                <a:prstClr val="black"/>
              </a:solidFill>
              <a:ea typeface="Calibri" panose="020F0502020204030204" pitchFamily="34" charset="0"/>
              <a:cs typeface="Times New Roman" panose="02020603050405020304" pitchFamily="18" charset="0"/>
            </a:endParaRPr>
          </a:p>
          <a:p>
            <a:pPr algn="ctr">
              <a:lnSpc>
                <a:spcPct val="90000"/>
              </a:lnSpc>
              <a:spcBef>
                <a:spcPts val="1000"/>
              </a:spcBef>
              <a:spcAft>
                <a:spcPts val="800"/>
              </a:spcAft>
              <a:defRPr/>
            </a:pPr>
            <a:r>
              <a:rPr lang="en-IE" sz="2800" dirty="0">
                <a:solidFill>
                  <a:srgbClr val="00B050"/>
                </a:solidFill>
                <a:effectLst/>
                <a:latin typeface="Calibri" panose="020F0502020204030204" pitchFamily="34" charset="0"/>
                <a:ea typeface="Calibri" panose="020F0502020204030204" pitchFamily="34" charset="0"/>
                <a:cs typeface="Calibri" panose="020F0502020204030204" pitchFamily="34" charset="0"/>
              </a:rPr>
              <a:t>We, in </a:t>
            </a:r>
            <a:r>
              <a:rPr lang="en-IE" sz="2800" dirty="0">
                <a:solidFill>
                  <a:srgbClr val="00B050"/>
                </a:solidFill>
                <a:effectLst/>
                <a:latin typeface="Gaelic" pitchFamily="2" charset="0"/>
                <a:ea typeface="Calibri" panose="020F0502020204030204" pitchFamily="34" charset="0"/>
                <a:cs typeface="Calibri" panose="020F0502020204030204" pitchFamily="34" charset="0"/>
              </a:rPr>
              <a:t>CEIST</a:t>
            </a:r>
            <a:r>
              <a:rPr lang="en-IE" sz="2800" dirty="0">
                <a:solidFill>
                  <a:srgbClr val="00B050"/>
                </a:solidFill>
                <a:effectLst/>
                <a:latin typeface="Calibri" panose="020F0502020204030204" pitchFamily="34" charset="0"/>
                <a:ea typeface="Calibri" panose="020F0502020204030204" pitchFamily="34" charset="0"/>
                <a:cs typeface="Calibri" panose="020F0502020204030204" pitchFamily="34" charset="0"/>
              </a:rPr>
              <a:t>, are delighted to welcome you to our </a:t>
            </a:r>
            <a:r>
              <a:rPr lang="en-IE" sz="2800" dirty="0">
                <a:solidFill>
                  <a:srgbClr val="00B050"/>
                </a:solidFill>
                <a:effectLst/>
                <a:latin typeface="Gaelic" pitchFamily="2" charset="0"/>
                <a:ea typeface="Calibri" panose="020F0502020204030204" pitchFamily="34" charset="0"/>
                <a:cs typeface="Calibri" panose="020F0502020204030204" pitchFamily="34" charset="0"/>
              </a:rPr>
              <a:t>CEIST</a:t>
            </a:r>
            <a:r>
              <a:rPr lang="en-IE" sz="2800" dirty="0">
                <a:solidFill>
                  <a:srgbClr val="00B050"/>
                </a:solidFill>
                <a:effectLst/>
                <a:latin typeface="Calibri" panose="020F0502020204030204" pitchFamily="34" charset="0"/>
                <a:ea typeface="Calibri" panose="020F0502020204030204" pitchFamily="34" charset="0"/>
                <a:cs typeface="Calibri" panose="020F0502020204030204" pitchFamily="34" charset="0"/>
              </a:rPr>
              <a:t> Family. </a:t>
            </a:r>
          </a:p>
          <a:p>
            <a:pPr marL="0" marR="0" lvl="0" indent="0" algn="ctr" defTabSz="914400" rtl="0" eaLnBrk="1" fontAlgn="auto" latinLnBrk="0" hangingPunct="1">
              <a:lnSpc>
                <a:spcPct val="90000"/>
              </a:lnSpc>
              <a:spcBef>
                <a:spcPts val="1000"/>
              </a:spcBef>
              <a:spcAft>
                <a:spcPts val="800"/>
              </a:spcAft>
              <a:buClrTx/>
              <a:buSzTx/>
              <a:buFont typeface="Arial" panose="020B0604020202020204" pitchFamily="34" charset="0"/>
              <a:buNone/>
              <a:tabLst/>
              <a:defRPr/>
            </a:pPr>
            <a:endParaRPr kumimoji="0" lang="en-IE" sz="2000" b="1" i="0" u="none" strike="noStrike" kern="1200" cap="none" spc="0" normalizeH="0" baseline="0" noProof="0" dirty="0">
              <a:ln>
                <a:noFill/>
              </a:ln>
              <a:solidFill>
                <a:prstClr val="black"/>
              </a:solidFill>
              <a:effectLst/>
              <a:uLnTx/>
              <a:uFillTx/>
              <a:ea typeface="Calibri" panose="020F0502020204030204" pitchFamily="34" charset="0"/>
              <a:cs typeface="Times New Roman" panose="02020603050405020304" pitchFamily="18" charset="0"/>
            </a:endParaRPr>
          </a:p>
          <a:p>
            <a:pPr marL="0" marR="0" lvl="0" indent="0" algn="ctr" defTabSz="914400" rtl="0" eaLnBrk="1" fontAlgn="auto" latinLnBrk="0" hangingPunct="1">
              <a:lnSpc>
                <a:spcPct val="90000"/>
              </a:lnSpc>
              <a:spcBef>
                <a:spcPts val="1000"/>
              </a:spcBef>
              <a:spcAft>
                <a:spcPts val="800"/>
              </a:spcAft>
              <a:buClrTx/>
              <a:buSzTx/>
              <a:buFont typeface="Arial" panose="020B0604020202020204" pitchFamily="34" charset="0"/>
              <a:buNone/>
              <a:tabLst/>
              <a:defRPr/>
            </a:pPr>
            <a:r>
              <a:rPr kumimoji="0" lang="en-IE" sz="2000" b="1" i="0" u="none" strike="noStrike" kern="1200" cap="none" spc="0" normalizeH="0" baseline="0" noProof="0" dirty="0">
                <a:ln>
                  <a:noFill/>
                </a:ln>
                <a:solidFill>
                  <a:prstClr val="black"/>
                </a:solidFill>
                <a:effectLst/>
                <a:uLnTx/>
                <a:uFillTx/>
                <a:ea typeface="Calibri" panose="020F0502020204030204" pitchFamily="34" charset="0"/>
                <a:cs typeface="Times New Roman" panose="02020603050405020304" pitchFamily="18" charset="0"/>
              </a:rPr>
              <a:t> </a:t>
            </a:r>
          </a:p>
          <a:p>
            <a:pPr marL="0" marR="0" lvl="0" indent="0" algn="ctr" defTabSz="914400" rtl="0" eaLnBrk="1" fontAlgn="auto" latinLnBrk="0" hangingPunct="1">
              <a:lnSpc>
                <a:spcPct val="90000"/>
              </a:lnSpc>
              <a:spcBef>
                <a:spcPts val="1000"/>
              </a:spcBef>
              <a:spcAft>
                <a:spcPts val="800"/>
              </a:spcAft>
              <a:buClrTx/>
              <a:buSzTx/>
              <a:buFont typeface="Arial" panose="020B0604020202020204" pitchFamily="34" charset="0"/>
              <a:buNone/>
              <a:tabLst/>
              <a:defRPr/>
            </a:pPr>
            <a:endParaRPr kumimoji="0" lang="en-IE" sz="2000" b="0" i="0" u="none" strike="noStrike" kern="1200" cap="none" spc="0" normalizeH="0" baseline="0" noProof="0" dirty="0">
              <a:ln>
                <a:noFill/>
              </a:ln>
              <a:solidFill>
                <a:prstClr val="black"/>
              </a:solidFill>
              <a:effectLst/>
              <a:uLnTx/>
              <a:uFillTx/>
              <a:ea typeface="Calibri" panose="020F0502020204030204" pitchFamily="34" charset="0"/>
              <a:cs typeface="Times New Roman" panose="02020603050405020304" pitchFamily="18" charset="0"/>
            </a:endParaRPr>
          </a:p>
        </p:txBody>
      </p:sp>
      <p:pic>
        <p:nvPicPr>
          <p:cNvPr id="3" name="Picture 2" descr="Leadership in a Catholic School Course | CEIST | Catholic Education | An  Irish Schools Trust">
            <a:extLst>
              <a:ext uri="{FF2B5EF4-FFF2-40B4-BE49-F238E27FC236}">
                <a16:creationId xmlns:a16="http://schemas.microsoft.com/office/drawing/2014/main" id="{46E4F232-85F2-9F8D-564A-15623B0B06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20149" y="4869252"/>
            <a:ext cx="2263271" cy="1228796"/>
          </a:xfrm>
          <a:prstGeom prst="snip2DiagRect">
            <a:avLst/>
          </a:prstGeom>
          <a:solidFill>
            <a:srgbClr val="FFFFFF">
              <a:shade val="85000"/>
            </a:srgbClr>
          </a:solidFill>
          <a:ln w="88900" cap="sq">
            <a:solidFill>
              <a:srgbClr val="D18805"/>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597284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C17DE74-01C9-4859-B65A-85CF999E85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857250"/>
            <a:ext cx="9141714"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prstClr val="white"/>
              </a:solidFill>
              <a:latin typeface="Calibri" panose="020F0502020204030204"/>
            </a:endParaRPr>
          </a:p>
        </p:txBody>
      </p:sp>
      <p:sp>
        <p:nvSpPr>
          <p:cNvPr id="10" name="Freeform: Shape 9">
            <a:extLst>
              <a:ext uri="{FF2B5EF4-FFF2-40B4-BE49-F238E27FC236}">
                <a16:creationId xmlns:a16="http://schemas.microsoft.com/office/drawing/2014/main" id="{068C0432-0E90-4CC1-8CD3-D44A90DF07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857251"/>
            <a:ext cx="9144000" cy="1760561"/>
          </a:xfrm>
          <a:custGeom>
            <a:avLst/>
            <a:gdLst>
              <a:gd name="connsiteX0" fmla="*/ 0 w 12192000"/>
              <a:gd name="connsiteY0" fmla="*/ 0 h 2347414"/>
              <a:gd name="connsiteX1" fmla="*/ 12192000 w 12192000"/>
              <a:gd name="connsiteY1" fmla="*/ 0 h 2347414"/>
              <a:gd name="connsiteX2" fmla="*/ 12192000 w 12192000"/>
              <a:gd name="connsiteY2" fmla="*/ 1736458 h 2347414"/>
              <a:gd name="connsiteX3" fmla="*/ 11967601 w 12192000"/>
              <a:gd name="connsiteY3" fmla="*/ 1784034 h 2347414"/>
              <a:gd name="connsiteX4" fmla="*/ 10829000 w 12192000"/>
              <a:gd name="connsiteY4" fmla="*/ 1983294 h 2347414"/>
              <a:gd name="connsiteX5" fmla="*/ 10743779 w 12192000"/>
              <a:gd name="connsiteY5" fmla="*/ 1996027 h 2347414"/>
              <a:gd name="connsiteX6" fmla="*/ 10829254 w 12192000"/>
              <a:gd name="connsiteY6" fmla="*/ 1987751 h 2347414"/>
              <a:gd name="connsiteX7" fmla="*/ 10847162 w 12192000"/>
              <a:gd name="connsiteY7" fmla="*/ 1988388 h 2347414"/>
              <a:gd name="connsiteX8" fmla="*/ 11575155 w 12192000"/>
              <a:gd name="connsiteY8" fmla="*/ 1921415 h 2347414"/>
              <a:gd name="connsiteX9" fmla="*/ 12192000 w 12192000"/>
              <a:gd name="connsiteY9" fmla="*/ 1851213 h 2347414"/>
              <a:gd name="connsiteX10" fmla="*/ 12192000 w 12192000"/>
              <a:gd name="connsiteY10" fmla="*/ 1907356 h 2347414"/>
              <a:gd name="connsiteX11" fmla="*/ 12035532 w 12192000"/>
              <a:gd name="connsiteY11" fmla="*/ 1927033 h 2347414"/>
              <a:gd name="connsiteX12" fmla="*/ 11576932 w 12192000"/>
              <a:gd name="connsiteY12" fmla="*/ 1976291 h 2347414"/>
              <a:gd name="connsiteX13" fmla="*/ 10627316 w 12192000"/>
              <a:gd name="connsiteY13" fmla="*/ 2061470 h 2347414"/>
              <a:gd name="connsiteX14" fmla="*/ 9804196 w 12192000"/>
              <a:gd name="connsiteY14" fmla="*/ 2123478 h 2347414"/>
              <a:gd name="connsiteX15" fmla="*/ 9243851 w 12192000"/>
              <a:gd name="connsiteY15" fmla="*/ 2180008 h 2347414"/>
              <a:gd name="connsiteX16" fmla="*/ 8731259 w 12192000"/>
              <a:gd name="connsiteY16" fmla="*/ 2225081 h 2347414"/>
              <a:gd name="connsiteX17" fmla="*/ 8065752 w 12192000"/>
              <a:gd name="connsiteY17" fmla="*/ 2271681 h 2347414"/>
              <a:gd name="connsiteX18" fmla="*/ 7658065 w 12192000"/>
              <a:gd name="connsiteY18" fmla="*/ 2292562 h 2347414"/>
              <a:gd name="connsiteX19" fmla="*/ 6531024 w 12192000"/>
              <a:gd name="connsiteY19" fmla="*/ 2324138 h 2347414"/>
              <a:gd name="connsiteX20" fmla="*/ 6178331 w 12192000"/>
              <a:gd name="connsiteY20" fmla="*/ 2345655 h 2347414"/>
              <a:gd name="connsiteX21" fmla="*/ 5977282 w 12192000"/>
              <a:gd name="connsiteY21" fmla="*/ 2344127 h 2347414"/>
              <a:gd name="connsiteX22" fmla="*/ 5367658 w 12192000"/>
              <a:gd name="connsiteY22" fmla="*/ 2329230 h 2347414"/>
              <a:gd name="connsiteX23" fmla="*/ 4387306 w 12192000"/>
              <a:gd name="connsiteY23" fmla="*/ 2288614 h 2347414"/>
              <a:gd name="connsiteX24" fmla="*/ 4180287 w 12192000"/>
              <a:gd name="connsiteY24" fmla="*/ 2280211 h 2347414"/>
              <a:gd name="connsiteX25" fmla="*/ 3842199 w 12192000"/>
              <a:gd name="connsiteY25" fmla="*/ 2257039 h 2347414"/>
              <a:gd name="connsiteX26" fmla="*/ 3730309 w 12192000"/>
              <a:gd name="connsiteY26" fmla="*/ 2251182 h 2347414"/>
              <a:gd name="connsiteX27" fmla="*/ 3425496 w 12192000"/>
              <a:gd name="connsiteY27" fmla="*/ 2231320 h 2347414"/>
              <a:gd name="connsiteX28" fmla="*/ 3076106 w 12192000"/>
              <a:gd name="connsiteY28" fmla="*/ 2201781 h 2347414"/>
              <a:gd name="connsiteX29" fmla="*/ 2819682 w 12192000"/>
              <a:gd name="connsiteY29" fmla="*/ 2182427 h 2347414"/>
              <a:gd name="connsiteX30" fmla="*/ 2525539 w 12192000"/>
              <a:gd name="connsiteY30" fmla="*/ 2152888 h 2347414"/>
              <a:gd name="connsiteX31" fmla="*/ 2311915 w 12192000"/>
              <a:gd name="connsiteY31" fmla="*/ 2133536 h 2347414"/>
              <a:gd name="connsiteX32" fmla="*/ 2054223 w 12192000"/>
              <a:gd name="connsiteY32" fmla="*/ 2104760 h 2347414"/>
              <a:gd name="connsiteX33" fmla="*/ 1865367 w 12192000"/>
              <a:gd name="connsiteY33" fmla="*/ 2084770 h 2347414"/>
              <a:gd name="connsiteX34" fmla="*/ 1629263 w 12192000"/>
              <a:gd name="connsiteY34" fmla="*/ 2055996 h 2347414"/>
              <a:gd name="connsiteX35" fmla="*/ 1458823 w 12192000"/>
              <a:gd name="connsiteY35" fmla="*/ 2035751 h 2347414"/>
              <a:gd name="connsiteX36" fmla="*/ 1241390 w 12192000"/>
              <a:gd name="connsiteY36" fmla="*/ 2007103 h 2347414"/>
              <a:gd name="connsiteX37" fmla="*/ 1047453 w 12192000"/>
              <a:gd name="connsiteY37" fmla="*/ 1980748 h 2347414"/>
              <a:gd name="connsiteX38" fmla="*/ 814907 w 12192000"/>
              <a:gd name="connsiteY38" fmla="*/ 1949045 h 2347414"/>
              <a:gd name="connsiteX39" fmla="*/ 592649 w 12192000"/>
              <a:gd name="connsiteY39" fmla="*/ 1913776 h 2347414"/>
              <a:gd name="connsiteX40" fmla="*/ 343591 w 12192000"/>
              <a:gd name="connsiteY40" fmla="*/ 1872650 h 2347414"/>
              <a:gd name="connsiteX41" fmla="*/ 35731 w 12192000"/>
              <a:gd name="connsiteY41" fmla="*/ 1821722 h 2347414"/>
              <a:gd name="connsiteX42" fmla="*/ 0 w 12192000"/>
              <a:gd name="connsiteY42" fmla="*/ 1814848 h 2347414"/>
              <a:gd name="connsiteX43" fmla="*/ 0 w 12192000"/>
              <a:gd name="connsiteY43" fmla="*/ 1758489 h 2347414"/>
              <a:gd name="connsiteX44" fmla="*/ 274248 w 12192000"/>
              <a:gd name="connsiteY44" fmla="*/ 1808735 h 2347414"/>
              <a:gd name="connsiteX45" fmla="*/ 498157 w 12192000"/>
              <a:gd name="connsiteY45" fmla="*/ 1846167 h 2347414"/>
              <a:gd name="connsiteX46" fmla="*/ 722828 w 12192000"/>
              <a:gd name="connsiteY46" fmla="*/ 1878635 h 2347414"/>
              <a:gd name="connsiteX47" fmla="*/ 949913 w 12192000"/>
              <a:gd name="connsiteY47" fmla="*/ 1912375 h 2347414"/>
              <a:gd name="connsiteX48" fmla="*/ 1195414 w 12192000"/>
              <a:gd name="connsiteY48" fmla="*/ 1947516 h 2347414"/>
              <a:gd name="connsiteX49" fmla="*/ 1342867 w 12192000"/>
              <a:gd name="connsiteY49" fmla="*/ 1968397 h 2347414"/>
              <a:gd name="connsiteX50" fmla="*/ 1518007 w 12192000"/>
              <a:gd name="connsiteY50" fmla="*/ 1988006 h 2347414"/>
              <a:gd name="connsiteX51" fmla="*/ 1701403 w 12192000"/>
              <a:gd name="connsiteY51" fmla="*/ 2010669 h 2347414"/>
              <a:gd name="connsiteX52" fmla="*/ 1879210 w 12192000"/>
              <a:gd name="connsiteY52" fmla="*/ 2031167 h 2347414"/>
              <a:gd name="connsiteX53" fmla="*/ 2068702 w 12192000"/>
              <a:gd name="connsiteY53" fmla="*/ 2052940 h 2347414"/>
              <a:gd name="connsiteX54" fmla="*/ 2212090 w 12192000"/>
              <a:gd name="connsiteY54" fmla="*/ 2067583 h 2347414"/>
              <a:gd name="connsiteX55" fmla="*/ 2416949 w 12192000"/>
              <a:gd name="connsiteY55" fmla="*/ 2089609 h 2347414"/>
              <a:gd name="connsiteX56" fmla="*/ 2582055 w 12192000"/>
              <a:gd name="connsiteY56" fmla="*/ 2105397 h 2347414"/>
              <a:gd name="connsiteX57" fmla="*/ 2802282 w 12192000"/>
              <a:gd name="connsiteY57" fmla="*/ 2126405 h 2347414"/>
              <a:gd name="connsiteX58" fmla="*/ 2984916 w 12192000"/>
              <a:gd name="connsiteY58" fmla="*/ 2141684 h 2347414"/>
              <a:gd name="connsiteX59" fmla="*/ 3241847 w 12192000"/>
              <a:gd name="connsiteY59" fmla="*/ 2164094 h 2347414"/>
              <a:gd name="connsiteX60" fmla="*/ 3439848 w 12192000"/>
              <a:gd name="connsiteY60" fmla="*/ 2176826 h 2347414"/>
              <a:gd name="connsiteX61" fmla="*/ 3658678 w 12192000"/>
              <a:gd name="connsiteY61" fmla="*/ 2194523 h 2347414"/>
              <a:gd name="connsiteX62" fmla="*/ 3881317 w 12192000"/>
              <a:gd name="connsiteY62" fmla="*/ 2206491 h 2347414"/>
              <a:gd name="connsiteX63" fmla="*/ 4148916 w 12192000"/>
              <a:gd name="connsiteY63" fmla="*/ 2225081 h 2347414"/>
              <a:gd name="connsiteX64" fmla="*/ 4468337 w 12192000"/>
              <a:gd name="connsiteY64" fmla="*/ 2237813 h 2347414"/>
              <a:gd name="connsiteX65" fmla="*/ 4605375 w 12192000"/>
              <a:gd name="connsiteY65" fmla="*/ 2240232 h 2347414"/>
              <a:gd name="connsiteX66" fmla="*/ 4527647 w 12192000"/>
              <a:gd name="connsiteY66" fmla="*/ 2236412 h 2347414"/>
              <a:gd name="connsiteX67" fmla="*/ 4175589 w 12192000"/>
              <a:gd name="connsiteY67" fmla="*/ 2212985 h 2347414"/>
              <a:gd name="connsiteX68" fmla="*/ 3988255 w 12192000"/>
              <a:gd name="connsiteY68" fmla="*/ 2200253 h 2347414"/>
              <a:gd name="connsiteX69" fmla="*/ 3686492 w 12192000"/>
              <a:gd name="connsiteY69" fmla="*/ 2176062 h 2347414"/>
              <a:gd name="connsiteX70" fmla="*/ 3517320 w 12192000"/>
              <a:gd name="connsiteY70" fmla="*/ 2163330 h 2347414"/>
              <a:gd name="connsiteX71" fmla="*/ 3258357 w 12192000"/>
              <a:gd name="connsiteY71" fmla="*/ 2139519 h 2347414"/>
              <a:gd name="connsiteX72" fmla="*/ 3101506 w 12192000"/>
              <a:gd name="connsiteY72" fmla="*/ 2126787 h 2347414"/>
              <a:gd name="connsiteX73" fmla="*/ 2809395 w 12192000"/>
              <a:gd name="connsiteY73" fmla="*/ 2097502 h 2347414"/>
              <a:gd name="connsiteX74" fmla="*/ 2598566 w 12192000"/>
              <a:gd name="connsiteY74" fmla="*/ 2078532 h 2347414"/>
              <a:gd name="connsiteX75" fmla="*/ 2337444 w 12192000"/>
              <a:gd name="connsiteY75" fmla="*/ 2048611 h 2347414"/>
              <a:gd name="connsiteX76" fmla="*/ 2091054 w 12192000"/>
              <a:gd name="connsiteY76" fmla="*/ 2023146 h 2347414"/>
              <a:gd name="connsiteX77" fmla="*/ 1755761 w 12192000"/>
              <a:gd name="connsiteY77" fmla="*/ 1981384 h 2347414"/>
              <a:gd name="connsiteX78" fmla="*/ 1441169 w 12192000"/>
              <a:gd name="connsiteY78" fmla="*/ 1943824 h 2347414"/>
              <a:gd name="connsiteX79" fmla="*/ 1017607 w 12192000"/>
              <a:gd name="connsiteY79" fmla="*/ 1883345 h 2347414"/>
              <a:gd name="connsiteX80" fmla="*/ 594427 w 12192000"/>
              <a:gd name="connsiteY80" fmla="*/ 1821849 h 2347414"/>
              <a:gd name="connsiteX81" fmla="*/ 200711 w 12192000"/>
              <a:gd name="connsiteY81" fmla="*/ 1755132 h 2347414"/>
              <a:gd name="connsiteX82" fmla="*/ 0 w 12192000"/>
              <a:gd name="connsiteY82" fmla="*/ 1718743 h 234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2192000" h="2347414">
                <a:moveTo>
                  <a:pt x="0" y="0"/>
                </a:moveTo>
                <a:lnTo>
                  <a:pt x="12192000" y="0"/>
                </a:lnTo>
                <a:lnTo>
                  <a:pt x="12192000" y="1736458"/>
                </a:lnTo>
                <a:lnTo>
                  <a:pt x="11967601" y="1784034"/>
                </a:lnTo>
                <a:cubicBezTo>
                  <a:pt x="11589888" y="1859409"/>
                  <a:pt x="11209762" y="1923961"/>
                  <a:pt x="10829000" y="1983294"/>
                </a:cubicBezTo>
                <a:lnTo>
                  <a:pt x="10743779" y="1996027"/>
                </a:lnTo>
                <a:cubicBezTo>
                  <a:pt x="10772495" y="1996778"/>
                  <a:pt x="10801211" y="1993989"/>
                  <a:pt x="10829254" y="1987751"/>
                </a:cubicBezTo>
                <a:cubicBezTo>
                  <a:pt x="10835198" y="1988337"/>
                  <a:pt x="10841180" y="1988553"/>
                  <a:pt x="10847162" y="1988388"/>
                </a:cubicBezTo>
                <a:cubicBezTo>
                  <a:pt x="11090123" y="1968907"/>
                  <a:pt x="11332703" y="1945734"/>
                  <a:pt x="11575155" y="1921415"/>
                </a:cubicBezTo>
                <a:lnTo>
                  <a:pt x="12192000" y="1851213"/>
                </a:lnTo>
                <a:lnTo>
                  <a:pt x="12192000" y="1907356"/>
                </a:lnTo>
                <a:lnTo>
                  <a:pt x="12035532" y="1927033"/>
                </a:lnTo>
                <a:cubicBezTo>
                  <a:pt x="11882793" y="1944747"/>
                  <a:pt x="11729910" y="1961077"/>
                  <a:pt x="11576932" y="1976291"/>
                </a:cubicBezTo>
                <a:cubicBezTo>
                  <a:pt x="11260690" y="2008122"/>
                  <a:pt x="10944193" y="2037279"/>
                  <a:pt x="10627316" y="2061470"/>
                </a:cubicBezTo>
                <a:cubicBezTo>
                  <a:pt x="10352985" y="2082351"/>
                  <a:pt x="10078401" y="2100431"/>
                  <a:pt x="9804196" y="2123478"/>
                </a:cubicBezTo>
                <a:cubicBezTo>
                  <a:pt x="9617118" y="2139137"/>
                  <a:pt x="9430675" y="2161674"/>
                  <a:pt x="9243851" y="2180008"/>
                </a:cubicBezTo>
                <a:cubicBezTo>
                  <a:pt x="9073157" y="2196433"/>
                  <a:pt x="8902207" y="2211966"/>
                  <a:pt x="8731259" y="2225081"/>
                </a:cubicBezTo>
                <a:cubicBezTo>
                  <a:pt x="8509507" y="2242054"/>
                  <a:pt x="8287667" y="2257586"/>
                  <a:pt x="8065752" y="2271681"/>
                </a:cubicBezTo>
                <a:cubicBezTo>
                  <a:pt x="7929984" y="2280466"/>
                  <a:pt x="7793961" y="2285814"/>
                  <a:pt x="7658065" y="2292562"/>
                </a:cubicBezTo>
                <a:cubicBezTo>
                  <a:pt x="7282640" y="2311661"/>
                  <a:pt x="6906704" y="2314208"/>
                  <a:pt x="6531024" y="2324138"/>
                </a:cubicBezTo>
                <a:cubicBezTo>
                  <a:pt x="6413417" y="2327322"/>
                  <a:pt x="6295937" y="2338399"/>
                  <a:pt x="6178331" y="2345655"/>
                </a:cubicBezTo>
                <a:cubicBezTo>
                  <a:pt x="6111271" y="2349730"/>
                  <a:pt x="6044342" y="2345655"/>
                  <a:pt x="5977282" y="2344127"/>
                </a:cubicBezTo>
                <a:cubicBezTo>
                  <a:pt x="5774073" y="2338908"/>
                  <a:pt x="5570866" y="2334960"/>
                  <a:pt x="5367658" y="2329230"/>
                </a:cubicBezTo>
                <a:cubicBezTo>
                  <a:pt x="5040746" y="2319809"/>
                  <a:pt x="4713963" y="2306274"/>
                  <a:pt x="4387306" y="2288614"/>
                </a:cubicBezTo>
                <a:cubicBezTo>
                  <a:pt x="4318342" y="2284796"/>
                  <a:pt x="4249253" y="2284286"/>
                  <a:pt x="4180287" y="2280211"/>
                </a:cubicBezTo>
                <a:cubicBezTo>
                  <a:pt x="4067634" y="2273463"/>
                  <a:pt x="3954980" y="2265060"/>
                  <a:pt x="3842199" y="2257039"/>
                </a:cubicBezTo>
                <a:cubicBezTo>
                  <a:pt x="3804988" y="2254492"/>
                  <a:pt x="3767648" y="2254620"/>
                  <a:pt x="3730309" y="2251182"/>
                </a:cubicBezTo>
                <a:cubicBezTo>
                  <a:pt x="3628704" y="2242142"/>
                  <a:pt x="3527101" y="2238449"/>
                  <a:pt x="3425496" y="2231320"/>
                </a:cubicBezTo>
                <a:cubicBezTo>
                  <a:pt x="3308906" y="2222534"/>
                  <a:pt x="3192569" y="2211330"/>
                  <a:pt x="3076106" y="2201781"/>
                </a:cubicBezTo>
                <a:cubicBezTo>
                  <a:pt x="2990757" y="2194905"/>
                  <a:pt x="2905157" y="2190067"/>
                  <a:pt x="2819682" y="2182427"/>
                </a:cubicBezTo>
                <a:cubicBezTo>
                  <a:pt x="2721507" y="2173515"/>
                  <a:pt x="2623586" y="2162311"/>
                  <a:pt x="2525539" y="2152888"/>
                </a:cubicBezTo>
                <a:cubicBezTo>
                  <a:pt x="2454289" y="2145886"/>
                  <a:pt x="2383038" y="2140920"/>
                  <a:pt x="2311915" y="2133536"/>
                </a:cubicBezTo>
                <a:cubicBezTo>
                  <a:pt x="2225933" y="2124749"/>
                  <a:pt x="2140204" y="2114182"/>
                  <a:pt x="2054223" y="2104760"/>
                </a:cubicBezTo>
                <a:cubicBezTo>
                  <a:pt x="1990719" y="2097758"/>
                  <a:pt x="1928233" y="2092028"/>
                  <a:pt x="1865367" y="2084770"/>
                </a:cubicBezTo>
                <a:cubicBezTo>
                  <a:pt x="1786622" y="2075603"/>
                  <a:pt x="1708006" y="2065545"/>
                  <a:pt x="1629263" y="2055996"/>
                </a:cubicBezTo>
                <a:cubicBezTo>
                  <a:pt x="1572492" y="2049120"/>
                  <a:pt x="1515595" y="2043264"/>
                  <a:pt x="1458823" y="2035751"/>
                </a:cubicBezTo>
                <a:cubicBezTo>
                  <a:pt x="1386303" y="2026585"/>
                  <a:pt x="1313784" y="2016780"/>
                  <a:pt x="1241390" y="2007103"/>
                </a:cubicBezTo>
                <a:lnTo>
                  <a:pt x="1047453" y="1980748"/>
                </a:lnTo>
                <a:cubicBezTo>
                  <a:pt x="969980" y="1970180"/>
                  <a:pt x="892254" y="1960377"/>
                  <a:pt x="814907" y="1949045"/>
                </a:cubicBezTo>
                <a:cubicBezTo>
                  <a:pt x="740609" y="1938094"/>
                  <a:pt x="666692" y="1925744"/>
                  <a:pt x="592649" y="1913776"/>
                </a:cubicBezTo>
                <a:cubicBezTo>
                  <a:pt x="509587" y="1900280"/>
                  <a:pt x="426653" y="1886274"/>
                  <a:pt x="343591" y="1872650"/>
                </a:cubicBezTo>
                <a:cubicBezTo>
                  <a:pt x="240972" y="1855716"/>
                  <a:pt x="138225" y="1839673"/>
                  <a:pt x="35731" y="1821722"/>
                </a:cubicBezTo>
                <a:lnTo>
                  <a:pt x="0" y="1814848"/>
                </a:lnTo>
                <a:lnTo>
                  <a:pt x="0" y="1758489"/>
                </a:lnTo>
                <a:lnTo>
                  <a:pt x="274248" y="1808735"/>
                </a:lnTo>
                <a:cubicBezTo>
                  <a:pt x="348926" y="1821467"/>
                  <a:pt x="423604" y="1832798"/>
                  <a:pt x="498157" y="1846167"/>
                </a:cubicBezTo>
                <a:cubicBezTo>
                  <a:pt x="572708" y="1859536"/>
                  <a:pt x="647896" y="1867813"/>
                  <a:pt x="722828" y="1878635"/>
                </a:cubicBezTo>
                <a:cubicBezTo>
                  <a:pt x="797762" y="1889457"/>
                  <a:pt x="874219" y="1901426"/>
                  <a:pt x="949913" y="1912375"/>
                </a:cubicBezTo>
                <a:cubicBezTo>
                  <a:pt x="1031704" y="1924343"/>
                  <a:pt x="1113496" y="1935802"/>
                  <a:pt x="1195414" y="1947516"/>
                </a:cubicBezTo>
                <a:cubicBezTo>
                  <a:pt x="1244566" y="1954519"/>
                  <a:pt x="1293589" y="1962285"/>
                  <a:pt x="1342867" y="1968397"/>
                </a:cubicBezTo>
                <a:cubicBezTo>
                  <a:pt x="1401162" y="1975656"/>
                  <a:pt x="1459712" y="1981130"/>
                  <a:pt x="1518007" y="1988006"/>
                </a:cubicBezTo>
                <a:cubicBezTo>
                  <a:pt x="1579224" y="1995263"/>
                  <a:pt x="1640186" y="2003411"/>
                  <a:pt x="1701403" y="2010669"/>
                </a:cubicBezTo>
                <a:cubicBezTo>
                  <a:pt x="1762618" y="2017926"/>
                  <a:pt x="1820279" y="2024292"/>
                  <a:pt x="1879210" y="2031167"/>
                </a:cubicBezTo>
                <a:cubicBezTo>
                  <a:pt x="1942712" y="2038425"/>
                  <a:pt x="2006214" y="2046064"/>
                  <a:pt x="2068702" y="2052940"/>
                </a:cubicBezTo>
                <a:cubicBezTo>
                  <a:pt x="2116455" y="2058160"/>
                  <a:pt x="2164335" y="2062362"/>
                  <a:pt x="2212090" y="2067583"/>
                </a:cubicBezTo>
                <a:cubicBezTo>
                  <a:pt x="2280419" y="2074967"/>
                  <a:pt x="2348493" y="2085152"/>
                  <a:pt x="2416949" y="2089609"/>
                </a:cubicBezTo>
                <a:cubicBezTo>
                  <a:pt x="2472070" y="2093302"/>
                  <a:pt x="2526936" y="2099540"/>
                  <a:pt x="2582055" y="2105397"/>
                </a:cubicBezTo>
                <a:cubicBezTo>
                  <a:pt x="2655337" y="2113291"/>
                  <a:pt x="2729001" y="2119785"/>
                  <a:pt x="2802282" y="2126405"/>
                </a:cubicBezTo>
                <a:cubicBezTo>
                  <a:pt x="2862991" y="2131753"/>
                  <a:pt x="2924207" y="2136337"/>
                  <a:pt x="2984916" y="2141684"/>
                </a:cubicBezTo>
                <a:cubicBezTo>
                  <a:pt x="3070516" y="2149324"/>
                  <a:pt x="3156373" y="2152888"/>
                  <a:pt x="3241847" y="2164094"/>
                </a:cubicBezTo>
                <a:cubicBezTo>
                  <a:pt x="3307255" y="2172624"/>
                  <a:pt x="3374060" y="2169822"/>
                  <a:pt x="3439848" y="2176826"/>
                </a:cubicBezTo>
                <a:cubicBezTo>
                  <a:pt x="3512622" y="2184592"/>
                  <a:pt x="3585777" y="2186247"/>
                  <a:pt x="3658678" y="2194523"/>
                </a:cubicBezTo>
                <a:cubicBezTo>
                  <a:pt x="3731578" y="2202800"/>
                  <a:pt x="3807019" y="2201781"/>
                  <a:pt x="3881317" y="2206491"/>
                </a:cubicBezTo>
                <a:cubicBezTo>
                  <a:pt x="3970222" y="2212094"/>
                  <a:pt x="4059124" y="2223552"/>
                  <a:pt x="4148916" y="2225081"/>
                </a:cubicBezTo>
                <a:cubicBezTo>
                  <a:pt x="4255600" y="2226736"/>
                  <a:pt x="4361779" y="2236539"/>
                  <a:pt x="4468337" y="2237813"/>
                </a:cubicBezTo>
                <a:cubicBezTo>
                  <a:pt x="4511390" y="2238577"/>
                  <a:pt x="4554190" y="2246852"/>
                  <a:pt x="4605375" y="2240232"/>
                </a:cubicBezTo>
                <a:cubicBezTo>
                  <a:pt x="4574131" y="2238704"/>
                  <a:pt x="4550762" y="2237940"/>
                  <a:pt x="4527647" y="2236412"/>
                </a:cubicBezTo>
                <a:cubicBezTo>
                  <a:pt x="4410293" y="2228773"/>
                  <a:pt x="4292942" y="2220751"/>
                  <a:pt x="4175589" y="2212985"/>
                </a:cubicBezTo>
                <a:cubicBezTo>
                  <a:pt x="4113101" y="2208783"/>
                  <a:pt x="4050615" y="2205219"/>
                  <a:pt x="3988255" y="2200253"/>
                </a:cubicBezTo>
                <a:cubicBezTo>
                  <a:pt x="3887668" y="2192487"/>
                  <a:pt x="3787079" y="2184082"/>
                  <a:pt x="3686492" y="2176062"/>
                </a:cubicBezTo>
                <a:cubicBezTo>
                  <a:pt x="3630102" y="2171605"/>
                  <a:pt x="3573711" y="2168040"/>
                  <a:pt x="3517320" y="2163330"/>
                </a:cubicBezTo>
                <a:cubicBezTo>
                  <a:pt x="3430958" y="2155689"/>
                  <a:pt x="3344721" y="2147159"/>
                  <a:pt x="3258357" y="2139519"/>
                </a:cubicBezTo>
                <a:cubicBezTo>
                  <a:pt x="3206031" y="2134809"/>
                  <a:pt x="3153705" y="2131371"/>
                  <a:pt x="3101506" y="2126787"/>
                </a:cubicBezTo>
                <a:cubicBezTo>
                  <a:pt x="3004220" y="2117365"/>
                  <a:pt x="2907061" y="2106798"/>
                  <a:pt x="2809395" y="2097502"/>
                </a:cubicBezTo>
                <a:cubicBezTo>
                  <a:pt x="2739161" y="2090628"/>
                  <a:pt x="2668673" y="2085916"/>
                  <a:pt x="2598566" y="2078532"/>
                </a:cubicBezTo>
                <a:cubicBezTo>
                  <a:pt x="2511441" y="2069365"/>
                  <a:pt x="2424569" y="2058160"/>
                  <a:pt x="2337444" y="2048611"/>
                </a:cubicBezTo>
                <a:cubicBezTo>
                  <a:pt x="2255399" y="2039699"/>
                  <a:pt x="2173099" y="2032950"/>
                  <a:pt x="2091054" y="2023146"/>
                </a:cubicBezTo>
                <a:cubicBezTo>
                  <a:pt x="1979162" y="2010414"/>
                  <a:pt x="1867524" y="1995008"/>
                  <a:pt x="1755761" y="1981384"/>
                </a:cubicBezTo>
                <a:cubicBezTo>
                  <a:pt x="1650982" y="1968652"/>
                  <a:pt x="1545821" y="1957830"/>
                  <a:pt x="1441169" y="1943824"/>
                </a:cubicBezTo>
                <a:cubicBezTo>
                  <a:pt x="1299813" y="1924980"/>
                  <a:pt x="1158837" y="1903718"/>
                  <a:pt x="1017607" y="1883345"/>
                </a:cubicBezTo>
                <a:cubicBezTo>
                  <a:pt x="876378" y="1862974"/>
                  <a:pt x="735402" y="1844003"/>
                  <a:pt x="594427" y="1821849"/>
                </a:cubicBezTo>
                <a:cubicBezTo>
                  <a:pt x="462850" y="1801222"/>
                  <a:pt x="331526" y="1778304"/>
                  <a:pt x="200711" y="1755132"/>
                </a:cubicBezTo>
                <a:lnTo>
                  <a:pt x="0" y="1718743"/>
                </a:lnTo>
                <a:close/>
              </a:path>
            </a:pathLst>
          </a:custGeom>
          <a:solidFill>
            <a:schemeClr val="accent2"/>
          </a:solidFill>
          <a:ln w="8199" cap="flat">
            <a:noFill/>
            <a:prstDash val="solid"/>
            <a:miter/>
          </a:ln>
        </p:spPr>
        <p:txBody>
          <a:bodyPr rtlCol="0" anchor="ctr"/>
          <a:lstStyle/>
          <a:p>
            <a:pPr defTabSz="685800">
              <a:defRPr/>
            </a:pPr>
            <a:endParaRPr lang="en-US" sz="1350">
              <a:solidFill>
                <a:prstClr val="black"/>
              </a:solidFill>
              <a:latin typeface="Calibri" panose="020F0502020204030204"/>
            </a:endParaRPr>
          </a:p>
        </p:txBody>
      </p:sp>
      <p:sp>
        <p:nvSpPr>
          <p:cNvPr id="2" name="Title 1">
            <a:extLst>
              <a:ext uri="{FF2B5EF4-FFF2-40B4-BE49-F238E27FC236}">
                <a16:creationId xmlns:a16="http://schemas.microsoft.com/office/drawing/2014/main" id="{43895216-9672-004E-1A9A-606715845D32}"/>
              </a:ext>
            </a:extLst>
          </p:cNvPr>
          <p:cNvSpPr>
            <a:spLocks noGrp="1"/>
          </p:cNvSpPr>
          <p:nvPr>
            <p:ph type="title"/>
          </p:nvPr>
        </p:nvSpPr>
        <p:spPr>
          <a:xfrm>
            <a:off x="2152650" y="1158167"/>
            <a:ext cx="7886700" cy="1011049"/>
          </a:xfrm>
        </p:spPr>
        <p:txBody>
          <a:bodyPr>
            <a:normAutofit/>
          </a:bodyPr>
          <a:lstStyle/>
          <a:p>
            <a:r>
              <a:rPr lang="en-GB" sz="2800" b="1" dirty="0">
                <a:solidFill>
                  <a:schemeClr val="bg1"/>
                </a:solidFill>
                <a:latin typeface="+mn-lt"/>
              </a:rPr>
              <a:t>Missionaries of The Sacred Heart</a:t>
            </a:r>
            <a:endParaRPr lang="en-IE" sz="2800" b="1" dirty="0">
              <a:solidFill>
                <a:schemeClr val="bg1"/>
              </a:solidFill>
              <a:latin typeface="+mn-lt"/>
            </a:endParaRPr>
          </a:p>
        </p:txBody>
      </p:sp>
      <p:pic>
        <p:nvPicPr>
          <p:cNvPr id="11" name="Picture 2" descr="Leadership in a Catholic School Course | CEIST | Catholic Education | An  Irish Schools Trust">
            <a:extLst>
              <a:ext uri="{FF2B5EF4-FFF2-40B4-BE49-F238E27FC236}">
                <a16:creationId xmlns:a16="http://schemas.microsoft.com/office/drawing/2014/main" id="{DBA31884-07E5-FCA5-A469-0ABAD99A83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68209" y="1158167"/>
            <a:ext cx="1697453" cy="921597"/>
          </a:xfrm>
          <a:prstGeom prst="snip2DiagRect">
            <a:avLst/>
          </a:prstGeom>
          <a:solidFill>
            <a:srgbClr val="FFFFFF">
              <a:shade val="85000"/>
            </a:srgbClr>
          </a:solidFill>
          <a:ln w="88900" cap="sq">
            <a:solidFill>
              <a:srgbClr val="D18805"/>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cxnSp>
        <p:nvCxnSpPr>
          <p:cNvPr id="13" name="Straight Connector 12">
            <a:extLst>
              <a:ext uri="{FF2B5EF4-FFF2-40B4-BE49-F238E27FC236}">
                <a16:creationId xmlns:a16="http://schemas.microsoft.com/office/drawing/2014/main" id="{454E882D-C2EA-108F-F133-A34B9D7DE546}"/>
              </a:ext>
            </a:extLst>
          </p:cNvPr>
          <p:cNvCxnSpPr/>
          <p:nvPr/>
        </p:nvCxnSpPr>
        <p:spPr>
          <a:xfrm>
            <a:off x="4427220" y="5802630"/>
            <a:ext cx="2621280" cy="0"/>
          </a:xfrm>
          <a:prstGeom prst="line">
            <a:avLst/>
          </a:prstGeom>
          <a:ln w="50800" cmpd="dbl">
            <a:solidFill>
              <a:srgbClr val="703270"/>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CEE064FA-E904-34E1-AA8F-2B5E72D578EC}"/>
              </a:ext>
            </a:extLst>
          </p:cNvPr>
          <p:cNvPicPr>
            <a:picLocks noChangeAspect="1"/>
          </p:cNvPicPr>
          <p:nvPr/>
        </p:nvPicPr>
        <p:blipFill>
          <a:blip r:embed="rId3"/>
          <a:stretch>
            <a:fillRect/>
          </a:stretch>
        </p:blipFill>
        <p:spPr>
          <a:xfrm flipH="1">
            <a:off x="1838028" y="2469692"/>
            <a:ext cx="1953717" cy="3983637"/>
          </a:xfrm>
          <a:prstGeom prst="rect">
            <a:avLst/>
          </a:prstGeom>
        </p:spPr>
      </p:pic>
      <p:sp>
        <p:nvSpPr>
          <p:cNvPr id="7" name="TextBox 6">
            <a:extLst>
              <a:ext uri="{FF2B5EF4-FFF2-40B4-BE49-F238E27FC236}">
                <a16:creationId xmlns:a16="http://schemas.microsoft.com/office/drawing/2014/main" id="{CBCDEF49-E61C-7E63-13FC-27610580FA45}"/>
              </a:ext>
            </a:extLst>
          </p:cNvPr>
          <p:cNvSpPr txBox="1"/>
          <p:nvPr/>
        </p:nvSpPr>
        <p:spPr>
          <a:xfrm>
            <a:off x="4871864" y="2912151"/>
            <a:ext cx="3510136" cy="1938992"/>
          </a:xfrm>
          <a:prstGeom prst="rect">
            <a:avLst/>
          </a:prstGeom>
          <a:noFill/>
        </p:spPr>
        <p:txBody>
          <a:bodyPr wrap="square">
            <a:spAutoFit/>
          </a:bodyPr>
          <a:lstStyle/>
          <a:p>
            <a:pPr defTabSz="457200" eaLnBrk="0" fontAlgn="base" hangingPunct="0">
              <a:spcBef>
                <a:spcPct val="0"/>
              </a:spcBef>
              <a:spcAft>
                <a:spcPct val="0"/>
              </a:spcAft>
            </a:pPr>
            <a:r>
              <a:rPr lang="fr-FR" sz="2400" b="1" dirty="0">
                <a:solidFill>
                  <a:srgbClr val="7030A0"/>
                </a:solidFill>
                <a:latin typeface="Calibri" panose="020F0502020204030204" pitchFamily="34" charset="0"/>
              </a:rPr>
              <a:t>Fr. Jules Chevalier France </a:t>
            </a:r>
          </a:p>
          <a:p>
            <a:pPr defTabSz="457200" eaLnBrk="0" fontAlgn="base" hangingPunct="0">
              <a:spcBef>
                <a:spcPct val="0"/>
              </a:spcBef>
              <a:spcAft>
                <a:spcPct val="0"/>
              </a:spcAft>
            </a:pPr>
            <a:r>
              <a:rPr lang="fr-FR" sz="2400" b="1" dirty="0">
                <a:solidFill>
                  <a:srgbClr val="7030A0"/>
                </a:solidFill>
                <a:latin typeface="Calibri" panose="020F0502020204030204" pitchFamily="34" charset="0"/>
              </a:rPr>
              <a:t>1950</a:t>
            </a:r>
          </a:p>
          <a:p>
            <a:pPr defTabSz="457200" eaLnBrk="0" fontAlgn="base" hangingPunct="0">
              <a:spcBef>
                <a:spcPct val="0"/>
              </a:spcBef>
              <a:spcAft>
                <a:spcPct val="0"/>
              </a:spcAft>
            </a:pPr>
            <a:r>
              <a:rPr lang="fr-FR" sz="2400" b="1" dirty="0" err="1">
                <a:solidFill>
                  <a:srgbClr val="7030A0"/>
                </a:solidFill>
                <a:latin typeface="Calibri" panose="020F0502020204030204" pitchFamily="34" charset="0"/>
              </a:rPr>
              <a:t>Coláiste</a:t>
            </a:r>
            <a:r>
              <a:rPr lang="fr-FR" sz="2400" b="1" dirty="0">
                <a:solidFill>
                  <a:srgbClr val="7030A0"/>
                </a:solidFill>
                <a:latin typeface="Calibri" panose="020F0502020204030204" pitchFamily="34" charset="0"/>
              </a:rPr>
              <a:t> an </a:t>
            </a:r>
            <a:r>
              <a:rPr lang="fr-FR" sz="2400" b="1" dirty="0" err="1">
                <a:solidFill>
                  <a:srgbClr val="7030A0"/>
                </a:solidFill>
                <a:latin typeface="Calibri" panose="020F0502020204030204" pitchFamily="34" charset="0"/>
              </a:rPr>
              <a:t>Chroí</a:t>
            </a:r>
            <a:r>
              <a:rPr lang="fr-FR" sz="2400" b="1" dirty="0">
                <a:solidFill>
                  <a:srgbClr val="7030A0"/>
                </a:solidFill>
                <a:latin typeface="Calibri" panose="020F0502020204030204" pitchFamily="34" charset="0"/>
              </a:rPr>
              <a:t> </a:t>
            </a:r>
            <a:r>
              <a:rPr lang="fr-FR" sz="2400" b="1" dirty="0" err="1">
                <a:solidFill>
                  <a:srgbClr val="7030A0"/>
                </a:solidFill>
                <a:latin typeface="Calibri" panose="020F0502020204030204" pitchFamily="34" charset="0"/>
              </a:rPr>
              <a:t>Naofa</a:t>
            </a:r>
            <a:endParaRPr lang="fr-FR" sz="2400" b="1" dirty="0">
              <a:solidFill>
                <a:srgbClr val="7030A0"/>
              </a:solidFill>
              <a:latin typeface="Calibri" panose="020F0502020204030204" pitchFamily="34" charset="0"/>
            </a:endParaRPr>
          </a:p>
          <a:p>
            <a:pPr defTabSz="457200" eaLnBrk="0" fontAlgn="base" hangingPunct="0">
              <a:spcBef>
                <a:spcPct val="0"/>
              </a:spcBef>
              <a:spcAft>
                <a:spcPct val="0"/>
              </a:spcAft>
            </a:pPr>
            <a:r>
              <a:rPr lang="fr-FR" sz="2400" b="1" dirty="0" err="1">
                <a:solidFill>
                  <a:srgbClr val="7030A0"/>
                </a:solidFill>
                <a:latin typeface="Calibri" panose="020F0502020204030204" pitchFamily="34" charset="0"/>
              </a:rPr>
              <a:t>Carrignavar</a:t>
            </a:r>
            <a:r>
              <a:rPr lang="fr-FR" sz="2400" b="1" dirty="0">
                <a:solidFill>
                  <a:srgbClr val="7030A0"/>
                </a:solidFill>
                <a:latin typeface="Calibri" panose="020F0502020204030204" pitchFamily="34" charset="0"/>
              </a:rPr>
              <a:t>, </a:t>
            </a:r>
          </a:p>
          <a:p>
            <a:pPr defTabSz="457200" eaLnBrk="0" fontAlgn="base" hangingPunct="0">
              <a:spcBef>
                <a:spcPct val="0"/>
              </a:spcBef>
              <a:spcAft>
                <a:spcPct val="0"/>
              </a:spcAft>
            </a:pPr>
            <a:r>
              <a:rPr lang="fr-FR" sz="2400" b="1" dirty="0">
                <a:solidFill>
                  <a:srgbClr val="7030A0"/>
                </a:solidFill>
                <a:latin typeface="Calibri" panose="020F0502020204030204" pitchFamily="34" charset="0"/>
              </a:rPr>
              <a:t>Co. Cork.</a:t>
            </a:r>
          </a:p>
        </p:txBody>
      </p:sp>
    </p:spTree>
    <p:extLst>
      <p:ext uri="{BB962C8B-B14F-4D97-AF65-F5344CB8AC3E}">
        <p14:creationId xmlns:p14="http://schemas.microsoft.com/office/powerpoint/2010/main" val="1623132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C17DE74-01C9-4859-B65A-85CF999E85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857250"/>
            <a:ext cx="9141714"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prstClr val="white"/>
              </a:solidFill>
              <a:latin typeface="Calibri" panose="020F0502020204030204"/>
            </a:endParaRPr>
          </a:p>
        </p:txBody>
      </p:sp>
      <p:sp>
        <p:nvSpPr>
          <p:cNvPr id="10" name="Freeform: Shape 9">
            <a:extLst>
              <a:ext uri="{FF2B5EF4-FFF2-40B4-BE49-F238E27FC236}">
                <a16:creationId xmlns:a16="http://schemas.microsoft.com/office/drawing/2014/main" id="{068C0432-0E90-4CC1-8CD3-D44A90DF07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857251"/>
            <a:ext cx="9144000" cy="1760561"/>
          </a:xfrm>
          <a:custGeom>
            <a:avLst/>
            <a:gdLst>
              <a:gd name="connsiteX0" fmla="*/ 0 w 12192000"/>
              <a:gd name="connsiteY0" fmla="*/ 0 h 2347414"/>
              <a:gd name="connsiteX1" fmla="*/ 12192000 w 12192000"/>
              <a:gd name="connsiteY1" fmla="*/ 0 h 2347414"/>
              <a:gd name="connsiteX2" fmla="*/ 12192000 w 12192000"/>
              <a:gd name="connsiteY2" fmla="*/ 1736458 h 2347414"/>
              <a:gd name="connsiteX3" fmla="*/ 11967601 w 12192000"/>
              <a:gd name="connsiteY3" fmla="*/ 1784034 h 2347414"/>
              <a:gd name="connsiteX4" fmla="*/ 10829000 w 12192000"/>
              <a:gd name="connsiteY4" fmla="*/ 1983294 h 2347414"/>
              <a:gd name="connsiteX5" fmla="*/ 10743779 w 12192000"/>
              <a:gd name="connsiteY5" fmla="*/ 1996027 h 2347414"/>
              <a:gd name="connsiteX6" fmla="*/ 10829254 w 12192000"/>
              <a:gd name="connsiteY6" fmla="*/ 1987751 h 2347414"/>
              <a:gd name="connsiteX7" fmla="*/ 10847162 w 12192000"/>
              <a:gd name="connsiteY7" fmla="*/ 1988388 h 2347414"/>
              <a:gd name="connsiteX8" fmla="*/ 11575155 w 12192000"/>
              <a:gd name="connsiteY8" fmla="*/ 1921415 h 2347414"/>
              <a:gd name="connsiteX9" fmla="*/ 12192000 w 12192000"/>
              <a:gd name="connsiteY9" fmla="*/ 1851213 h 2347414"/>
              <a:gd name="connsiteX10" fmla="*/ 12192000 w 12192000"/>
              <a:gd name="connsiteY10" fmla="*/ 1907356 h 2347414"/>
              <a:gd name="connsiteX11" fmla="*/ 12035532 w 12192000"/>
              <a:gd name="connsiteY11" fmla="*/ 1927033 h 2347414"/>
              <a:gd name="connsiteX12" fmla="*/ 11576932 w 12192000"/>
              <a:gd name="connsiteY12" fmla="*/ 1976291 h 2347414"/>
              <a:gd name="connsiteX13" fmla="*/ 10627316 w 12192000"/>
              <a:gd name="connsiteY13" fmla="*/ 2061470 h 2347414"/>
              <a:gd name="connsiteX14" fmla="*/ 9804196 w 12192000"/>
              <a:gd name="connsiteY14" fmla="*/ 2123478 h 2347414"/>
              <a:gd name="connsiteX15" fmla="*/ 9243851 w 12192000"/>
              <a:gd name="connsiteY15" fmla="*/ 2180008 h 2347414"/>
              <a:gd name="connsiteX16" fmla="*/ 8731259 w 12192000"/>
              <a:gd name="connsiteY16" fmla="*/ 2225081 h 2347414"/>
              <a:gd name="connsiteX17" fmla="*/ 8065752 w 12192000"/>
              <a:gd name="connsiteY17" fmla="*/ 2271681 h 2347414"/>
              <a:gd name="connsiteX18" fmla="*/ 7658065 w 12192000"/>
              <a:gd name="connsiteY18" fmla="*/ 2292562 h 2347414"/>
              <a:gd name="connsiteX19" fmla="*/ 6531024 w 12192000"/>
              <a:gd name="connsiteY19" fmla="*/ 2324138 h 2347414"/>
              <a:gd name="connsiteX20" fmla="*/ 6178331 w 12192000"/>
              <a:gd name="connsiteY20" fmla="*/ 2345655 h 2347414"/>
              <a:gd name="connsiteX21" fmla="*/ 5977282 w 12192000"/>
              <a:gd name="connsiteY21" fmla="*/ 2344127 h 2347414"/>
              <a:gd name="connsiteX22" fmla="*/ 5367658 w 12192000"/>
              <a:gd name="connsiteY22" fmla="*/ 2329230 h 2347414"/>
              <a:gd name="connsiteX23" fmla="*/ 4387306 w 12192000"/>
              <a:gd name="connsiteY23" fmla="*/ 2288614 h 2347414"/>
              <a:gd name="connsiteX24" fmla="*/ 4180287 w 12192000"/>
              <a:gd name="connsiteY24" fmla="*/ 2280211 h 2347414"/>
              <a:gd name="connsiteX25" fmla="*/ 3842199 w 12192000"/>
              <a:gd name="connsiteY25" fmla="*/ 2257039 h 2347414"/>
              <a:gd name="connsiteX26" fmla="*/ 3730309 w 12192000"/>
              <a:gd name="connsiteY26" fmla="*/ 2251182 h 2347414"/>
              <a:gd name="connsiteX27" fmla="*/ 3425496 w 12192000"/>
              <a:gd name="connsiteY27" fmla="*/ 2231320 h 2347414"/>
              <a:gd name="connsiteX28" fmla="*/ 3076106 w 12192000"/>
              <a:gd name="connsiteY28" fmla="*/ 2201781 h 2347414"/>
              <a:gd name="connsiteX29" fmla="*/ 2819682 w 12192000"/>
              <a:gd name="connsiteY29" fmla="*/ 2182427 h 2347414"/>
              <a:gd name="connsiteX30" fmla="*/ 2525539 w 12192000"/>
              <a:gd name="connsiteY30" fmla="*/ 2152888 h 2347414"/>
              <a:gd name="connsiteX31" fmla="*/ 2311915 w 12192000"/>
              <a:gd name="connsiteY31" fmla="*/ 2133536 h 2347414"/>
              <a:gd name="connsiteX32" fmla="*/ 2054223 w 12192000"/>
              <a:gd name="connsiteY32" fmla="*/ 2104760 h 2347414"/>
              <a:gd name="connsiteX33" fmla="*/ 1865367 w 12192000"/>
              <a:gd name="connsiteY33" fmla="*/ 2084770 h 2347414"/>
              <a:gd name="connsiteX34" fmla="*/ 1629263 w 12192000"/>
              <a:gd name="connsiteY34" fmla="*/ 2055996 h 2347414"/>
              <a:gd name="connsiteX35" fmla="*/ 1458823 w 12192000"/>
              <a:gd name="connsiteY35" fmla="*/ 2035751 h 2347414"/>
              <a:gd name="connsiteX36" fmla="*/ 1241390 w 12192000"/>
              <a:gd name="connsiteY36" fmla="*/ 2007103 h 2347414"/>
              <a:gd name="connsiteX37" fmla="*/ 1047453 w 12192000"/>
              <a:gd name="connsiteY37" fmla="*/ 1980748 h 2347414"/>
              <a:gd name="connsiteX38" fmla="*/ 814907 w 12192000"/>
              <a:gd name="connsiteY38" fmla="*/ 1949045 h 2347414"/>
              <a:gd name="connsiteX39" fmla="*/ 592649 w 12192000"/>
              <a:gd name="connsiteY39" fmla="*/ 1913776 h 2347414"/>
              <a:gd name="connsiteX40" fmla="*/ 343591 w 12192000"/>
              <a:gd name="connsiteY40" fmla="*/ 1872650 h 2347414"/>
              <a:gd name="connsiteX41" fmla="*/ 35731 w 12192000"/>
              <a:gd name="connsiteY41" fmla="*/ 1821722 h 2347414"/>
              <a:gd name="connsiteX42" fmla="*/ 0 w 12192000"/>
              <a:gd name="connsiteY42" fmla="*/ 1814848 h 2347414"/>
              <a:gd name="connsiteX43" fmla="*/ 0 w 12192000"/>
              <a:gd name="connsiteY43" fmla="*/ 1758489 h 2347414"/>
              <a:gd name="connsiteX44" fmla="*/ 274248 w 12192000"/>
              <a:gd name="connsiteY44" fmla="*/ 1808735 h 2347414"/>
              <a:gd name="connsiteX45" fmla="*/ 498157 w 12192000"/>
              <a:gd name="connsiteY45" fmla="*/ 1846167 h 2347414"/>
              <a:gd name="connsiteX46" fmla="*/ 722828 w 12192000"/>
              <a:gd name="connsiteY46" fmla="*/ 1878635 h 2347414"/>
              <a:gd name="connsiteX47" fmla="*/ 949913 w 12192000"/>
              <a:gd name="connsiteY47" fmla="*/ 1912375 h 2347414"/>
              <a:gd name="connsiteX48" fmla="*/ 1195414 w 12192000"/>
              <a:gd name="connsiteY48" fmla="*/ 1947516 h 2347414"/>
              <a:gd name="connsiteX49" fmla="*/ 1342867 w 12192000"/>
              <a:gd name="connsiteY49" fmla="*/ 1968397 h 2347414"/>
              <a:gd name="connsiteX50" fmla="*/ 1518007 w 12192000"/>
              <a:gd name="connsiteY50" fmla="*/ 1988006 h 2347414"/>
              <a:gd name="connsiteX51" fmla="*/ 1701403 w 12192000"/>
              <a:gd name="connsiteY51" fmla="*/ 2010669 h 2347414"/>
              <a:gd name="connsiteX52" fmla="*/ 1879210 w 12192000"/>
              <a:gd name="connsiteY52" fmla="*/ 2031167 h 2347414"/>
              <a:gd name="connsiteX53" fmla="*/ 2068702 w 12192000"/>
              <a:gd name="connsiteY53" fmla="*/ 2052940 h 2347414"/>
              <a:gd name="connsiteX54" fmla="*/ 2212090 w 12192000"/>
              <a:gd name="connsiteY54" fmla="*/ 2067583 h 2347414"/>
              <a:gd name="connsiteX55" fmla="*/ 2416949 w 12192000"/>
              <a:gd name="connsiteY55" fmla="*/ 2089609 h 2347414"/>
              <a:gd name="connsiteX56" fmla="*/ 2582055 w 12192000"/>
              <a:gd name="connsiteY56" fmla="*/ 2105397 h 2347414"/>
              <a:gd name="connsiteX57" fmla="*/ 2802282 w 12192000"/>
              <a:gd name="connsiteY57" fmla="*/ 2126405 h 2347414"/>
              <a:gd name="connsiteX58" fmla="*/ 2984916 w 12192000"/>
              <a:gd name="connsiteY58" fmla="*/ 2141684 h 2347414"/>
              <a:gd name="connsiteX59" fmla="*/ 3241847 w 12192000"/>
              <a:gd name="connsiteY59" fmla="*/ 2164094 h 2347414"/>
              <a:gd name="connsiteX60" fmla="*/ 3439848 w 12192000"/>
              <a:gd name="connsiteY60" fmla="*/ 2176826 h 2347414"/>
              <a:gd name="connsiteX61" fmla="*/ 3658678 w 12192000"/>
              <a:gd name="connsiteY61" fmla="*/ 2194523 h 2347414"/>
              <a:gd name="connsiteX62" fmla="*/ 3881317 w 12192000"/>
              <a:gd name="connsiteY62" fmla="*/ 2206491 h 2347414"/>
              <a:gd name="connsiteX63" fmla="*/ 4148916 w 12192000"/>
              <a:gd name="connsiteY63" fmla="*/ 2225081 h 2347414"/>
              <a:gd name="connsiteX64" fmla="*/ 4468337 w 12192000"/>
              <a:gd name="connsiteY64" fmla="*/ 2237813 h 2347414"/>
              <a:gd name="connsiteX65" fmla="*/ 4605375 w 12192000"/>
              <a:gd name="connsiteY65" fmla="*/ 2240232 h 2347414"/>
              <a:gd name="connsiteX66" fmla="*/ 4527647 w 12192000"/>
              <a:gd name="connsiteY66" fmla="*/ 2236412 h 2347414"/>
              <a:gd name="connsiteX67" fmla="*/ 4175589 w 12192000"/>
              <a:gd name="connsiteY67" fmla="*/ 2212985 h 2347414"/>
              <a:gd name="connsiteX68" fmla="*/ 3988255 w 12192000"/>
              <a:gd name="connsiteY68" fmla="*/ 2200253 h 2347414"/>
              <a:gd name="connsiteX69" fmla="*/ 3686492 w 12192000"/>
              <a:gd name="connsiteY69" fmla="*/ 2176062 h 2347414"/>
              <a:gd name="connsiteX70" fmla="*/ 3517320 w 12192000"/>
              <a:gd name="connsiteY70" fmla="*/ 2163330 h 2347414"/>
              <a:gd name="connsiteX71" fmla="*/ 3258357 w 12192000"/>
              <a:gd name="connsiteY71" fmla="*/ 2139519 h 2347414"/>
              <a:gd name="connsiteX72" fmla="*/ 3101506 w 12192000"/>
              <a:gd name="connsiteY72" fmla="*/ 2126787 h 2347414"/>
              <a:gd name="connsiteX73" fmla="*/ 2809395 w 12192000"/>
              <a:gd name="connsiteY73" fmla="*/ 2097502 h 2347414"/>
              <a:gd name="connsiteX74" fmla="*/ 2598566 w 12192000"/>
              <a:gd name="connsiteY74" fmla="*/ 2078532 h 2347414"/>
              <a:gd name="connsiteX75" fmla="*/ 2337444 w 12192000"/>
              <a:gd name="connsiteY75" fmla="*/ 2048611 h 2347414"/>
              <a:gd name="connsiteX76" fmla="*/ 2091054 w 12192000"/>
              <a:gd name="connsiteY76" fmla="*/ 2023146 h 2347414"/>
              <a:gd name="connsiteX77" fmla="*/ 1755761 w 12192000"/>
              <a:gd name="connsiteY77" fmla="*/ 1981384 h 2347414"/>
              <a:gd name="connsiteX78" fmla="*/ 1441169 w 12192000"/>
              <a:gd name="connsiteY78" fmla="*/ 1943824 h 2347414"/>
              <a:gd name="connsiteX79" fmla="*/ 1017607 w 12192000"/>
              <a:gd name="connsiteY79" fmla="*/ 1883345 h 2347414"/>
              <a:gd name="connsiteX80" fmla="*/ 594427 w 12192000"/>
              <a:gd name="connsiteY80" fmla="*/ 1821849 h 2347414"/>
              <a:gd name="connsiteX81" fmla="*/ 200711 w 12192000"/>
              <a:gd name="connsiteY81" fmla="*/ 1755132 h 2347414"/>
              <a:gd name="connsiteX82" fmla="*/ 0 w 12192000"/>
              <a:gd name="connsiteY82" fmla="*/ 1718743 h 234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2192000" h="2347414">
                <a:moveTo>
                  <a:pt x="0" y="0"/>
                </a:moveTo>
                <a:lnTo>
                  <a:pt x="12192000" y="0"/>
                </a:lnTo>
                <a:lnTo>
                  <a:pt x="12192000" y="1736458"/>
                </a:lnTo>
                <a:lnTo>
                  <a:pt x="11967601" y="1784034"/>
                </a:lnTo>
                <a:cubicBezTo>
                  <a:pt x="11589888" y="1859409"/>
                  <a:pt x="11209762" y="1923961"/>
                  <a:pt x="10829000" y="1983294"/>
                </a:cubicBezTo>
                <a:lnTo>
                  <a:pt x="10743779" y="1996027"/>
                </a:lnTo>
                <a:cubicBezTo>
                  <a:pt x="10772495" y="1996778"/>
                  <a:pt x="10801211" y="1993989"/>
                  <a:pt x="10829254" y="1987751"/>
                </a:cubicBezTo>
                <a:cubicBezTo>
                  <a:pt x="10835198" y="1988337"/>
                  <a:pt x="10841180" y="1988553"/>
                  <a:pt x="10847162" y="1988388"/>
                </a:cubicBezTo>
                <a:cubicBezTo>
                  <a:pt x="11090123" y="1968907"/>
                  <a:pt x="11332703" y="1945734"/>
                  <a:pt x="11575155" y="1921415"/>
                </a:cubicBezTo>
                <a:lnTo>
                  <a:pt x="12192000" y="1851213"/>
                </a:lnTo>
                <a:lnTo>
                  <a:pt x="12192000" y="1907356"/>
                </a:lnTo>
                <a:lnTo>
                  <a:pt x="12035532" y="1927033"/>
                </a:lnTo>
                <a:cubicBezTo>
                  <a:pt x="11882793" y="1944747"/>
                  <a:pt x="11729910" y="1961077"/>
                  <a:pt x="11576932" y="1976291"/>
                </a:cubicBezTo>
                <a:cubicBezTo>
                  <a:pt x="11260690" y="2008122"/>
                  <a:pt x="10944193" y="2037279"/>
                  <a:pt x="10627316" y="2061470"/>
                </a:cubicBezTo>
                <a:cubicBezTo>
                  <a:pt x="10352985" y="2082351"/>
                  <a:pt x="10078401" y="2100431"/>
                  <a:pt x="9804196" y="2123478"/>
                </a:cubicBezTo>
                <a:cubicBezTo>
                  <a:pt x="9617118" y="2139137"/>
                  <a:pt x="9430675" y="2161674"/>
                  <a:pt x="9243851" y="2180008"/>
                </a:cubicBezTo>
                <a:cubicBezTo>
                  <a:pt x="9073157" y="2196433"/>
                  <a:pt x="8902207" y="2211966"/>
                  <a:pt x="8731259" y="2225081"/>
                </a:cubicBezTo>
                <a:cubicBezTo>
                  <a:pt x="8509507" y="2242054"/>
                  <a:pt x="8287667" y="2257586"/>
                  <a:pt x="8065752" y="2271681"/>
                </a:cubicBezTo>
                <a:cubicBezTo>
                  <a:pt x="7929984" y="2280466"/>
                  <a:pt x="7793961" y="2285814"/>
                  <a:pt x="7658065" y="2292562"/>
                </a:cubicBezTo>
                <a:cubicBezTo>
                  <a:pt x="7282640" y="2311661"/>
                  <a:pt x="6906704" y="2314208"/>
                  <a:pt x="6531024" y="2324138"/>
                </a:cubicBezTo>
                <a:cubicBezTo>
                  <a:pt x="6413417" y="2327322"/>
                  <a:pt x="6295937" y="2338399"/>
                  <a:pt x="6178331" y="2345655"/>
                </a:cubicBezTo>
                <a:cubicBezTo>
                  <a:pt x="6111271" y="2349730"/>
                  <a:pt x="6044342" y="2345655"/>
                  <a:pt x="5977282" y="2344127"/>
                </a:cubicBezTo>
                <a:cubicBezTo>
                  <a:pt x="5774073" y="2338908"/>
                  <a:pt x="5570866" y="2334960"/>
                  <a:pt x="5367658" y="2329230"/>
                </a:cubicBezTo>
                <a:cubicBezTo>
                  <a:pt x="5040746" y="2319809"/>
                  <a:pt x="4713963" y="2306274"/>
                  <a:pt x="4387306" y="2288614"/>
                </a:cubicBezTo>
                <a:cubicBezTo>
                  <a:pt x="4318342" y="2284796"/>
                  <a:pt x="4249253" y="2284286"/>
                  <a:pt x="4180287" y="2280211"/>
                </a:cubicBezTo>
                <a:cubicBezTo>
                  <a:pt x="4067634" y="2273463"/>
                  <a:pt x="3954980" y="2265060"/>
                  <a:pt x="3842199" y="2257039"/>
                </a:cubicBezTo>
                <a:cubicBezTo>
                  <a:pt x="3804988" y="2254492"/>
                  <a:pt x="3767648" y="2254620"/>
                  <a:pt x="3730309" y="2251182"/>
                </a:cubicBezTo>
                <a:cubicBezTo>
                  <a:pt x="3628704" y="2242142"/>
                  <a:pt x="3527101" y="2238449"/>
                  <a:pt x="3425496" y="2231320"/>
                </a:cubicBezTo>
                <a:cubicBezTo>
                  <a:pt x="3308906" y="2222534"/>
                  <a:pt x="3192569" y="2211330"/>
                  <a:pt x="3076106" y="2201781"/>
                </a:cubicBezTo>
                <a:cubicBezTo>
                  <a:pt x="2990757" y="2194905"/>
                  <a:pt x="2905157" y="2190067"/>
                  <a:pt x="2819682" y="2182427"/>
                </a:cubicBezTo>
                <a:cubicBezTo>
                  <a:pt x="2721507" y="2173515"/>
                  <a:pt x="2623586" y="2162311"/>
                  <a:pt x="2525539" y="2152888"/>
                </a:cubicBezTo>
                <a:cubicBezTo>
                  <a:pt x="2454289" y="2145886"/>
                  <a:pt x="2383038" y="2140920"/>
                  <a:pt x="2311915" y="2133536"/>
                </a:cubicBezTo>
                <a:cubicBezTo>
                  <a:pt x="2225933" y="2124749"/>
                  <a:pt x="2140204" y="2114182"/>
                  <a:pt x="2054223" y="2104760"/>
                </a:cubicBezTo>
                <a:cubicBezTo>
                  <a:pt x="1990719" y="2097758"/>
                  <a:pt x="1928233" y="2092028"/>
                  <a:pt x="1865367" y="2084770"/>
                </a:cubicBezTo>
                <a:cubicBezTo>
                  <a:pt x="1786622" y="2075603"/>
                  <a:pt x="1708006" y="2065545"/>
                  <a:pt x="1629263" y="2055996"/>
                </a:cubicBezTo>
                <a:cubicBezTo>
                  <a:pt x="1572492" y="2049120"/>
                  <a:pt x="1515595" y="2043264"/>
                  <a:pt x="1458823" y="2035751"/>
                </a:cubicBezTo>
                <a:cubicBezTo>
                  <a:pt x="1386303" y="2026585"/>
                  <a:pt x="1313784" y="2016780"/>
                  <a:pt x="1241390" y="2007103"/>
                </a:cubicBezTo>
                <a:lnTo>
                  <a:pt x="1047453" y="1980748"/>
                </a:lnTo>
                <a:cubicBezTo>
                  <a:pt x="969980" y="1970180"/>
                  <a:pt x="892254" y="1960377"/>
                  <a:pt x="814907" y="1949045"/>
                </a:cubicBezTo>
                <a:cubicBezTo>
                  <a:pt x="740609" y="1938094"/>
                  <a:pt x="666692" y="1925744"/>
                  <a:pt x="592649" y="1913776"/>
                </a:cubicBezTo>
                <a:cubicBezTo>
                  <a:pt x="509587" y="1900280"/>
                  <a:pt x="426653" y="1886274"/>
                  <a:pt x="343591" y="1872650"/>
                </a:cubicBezTo>
                <a:cubicBezTo>
                  <a:pt x="240972" y="1855716"/>
                  <a:pt x="138225" y="1839673"/>
                  <a:pt x="35731" y="1821722"/>
                </a:cubicBezTo>
                <a:lnTo>
                  <a:pt x="0" y="1814848"/>
                </a:lnTo>
                <a:lnTo>
                  <a:pt x="0" y="1758489"/>
                </a:lnTo>
                <a:lnTo>
                  <a:pt x="274248" y="1808735"/>
                </a:lnTo>
                <a:cubicBezTo>
                  <a:pt x="348926" y="1821467"/>
                  <a:pt x="423604" y="1832798"/>
                  <a:pt x="498157" y="1846167"/>
                </a:cubicBezTo>
                <a:cubicBezTo>
                  <a:pt x="572708" y="1859536"/>
                  <a:pt x="647896" y="1867813"/>
                  <a:pt x="722828" y="1878635"/>
                </a:cubicBezTo>
                <a:cubicBezTo>
                  <a:pt x="797762" y="1889457"/>
                  <a:pt x="874219" y="1901426"/>
                  <a:pt x="949913" y="1912375"/>
                </a:cubicBezTo>
                <a:cubicBezTo>
                  <a:pt x="1031704" y="1924343"/>
                  <a:pt x="1113496" y="1935802"/>
                  <a:pt x="1195414" y="1947516"/>
                </a:cubicBezTo>
                <a:cubicBezTo>
                  <a:pt x="1244566" y="1954519"/>
                  <a:pt x="1293589" y="1962285"/>
                  <a:pt x="1342867" y="1968397"/>
                </a:cubicBezTo>
                <a:cubicBezTo>
                  <a:pt x="1401162" y="1975656"/>
                  <a:pt x="1459712" y="1981130"/>
                  <a:pt x="1518007" y="1988006"/>
                </a:cubicBezTo>
                <a:cubicBezTo>
                  <a:pt x="1579224" y="1995263"/>
                  <a:pt x="1640186" y="2003411"/>
                  <a:pt x="1701403" y="2010669"/>
                </a:cubicBezTo>
                <a:cubicBezTo>
                  <a:pt x="1762618" y="2017926"/>
                  <a:pt x="1820279" y="2024292"/>
                  <a:pt x="1879210" y="2031167"/>
                </a:cubicBezTo>
                <a:cubicBezTo>
                  <a:pt x="1942712" y="2038425"/>
                  <a:pt x="2006214" y="2046064"/>
                  <a:pt x="2068702" y="2052940"/>
                </a:cubicBezTo>
                <a:cubicBezTo>
                  <a:pt x="2116455" y="2058160"/>
                  <a:pt x="2164335" y="2062362"/>
                  <a:pt x="2212090" y="2067583"/>
                </a:cubicBezTo>
                <a:cubicBezTo>
                  <a:pt x="2280419" y="2074967"/>
                  <a:pt x="2348493" y="2085152"/>
                  <a:pt x="2416949" y="2089609"/>
                </a:cubicBezTo>
                <a:cubicBezTo>
                  <a:pt x="2472070" y="2093302"/>
                  <a:pt x="2526936" y="2099540"/>
                  <a:pt x="2582055" y="2105397"/>
                </a:cubicBezTo>
                <a:cubicBezTo>
                  <a:pt x="2655337" y="2113291"/>
                  <a:pt x="2729001" y="2119785"/>
                  <a:pt x="2802282" y="2126405"/>
                </a:cubicBezTo>
                <a:cubicBezTo>
                  <a:pt x="2862991" y="2131753"/>
                  <a:pt x="2924207" y="2136337"/>
                  <a:pt x="2984916" y="2141684"/>
                </a:cubicBezTo>
                <a:cubicBezTo>
                  <a:pt x="3070516" y="2149324"/>
                  <a:pt x="3156373" y="2152888"/>
                  <a:pt x="3241847" y="2164094"/>
                </a:cubicBezTo>
                <a:cubicBezTo>
                  <a:pt x="3307255" y="2172624"/>
                  <a:pt x="3374060" y="2169822"/>
                  <a:pt x="3439848" y="2176826"/>
                </a:cubicBezTo>
                <a:cubicBezTo>
                  <a:pt x="3512622" y="2184592"/>
                  <a:pt x="3585777" y="2186247"/>
                  <a:pt x="3658678" y="2194523"/>
                </a:cubicBezTo>
                <a:cubicBezTo>
                  <a:pt x="3731578" y="2202800"/>
                  <a:pt x="3807019" y="2201781"/>
                  <a:pt x="3881317" y="2206491"/>
                </a:cubicBezTo>
                <a:cubicBezTo>
                  <a:pt x="3970222" y="2212094"/>
                  <a:pt x="4059124" y="2223552"/>
                  <a:pt x="4148916" y="2225081"/>
                </a:cubicBezTo>
                <a:cubicBezTo>
                  <a:pt x="4255600" y="2226736"/>
                  <a:pt x="4361779" y="2236539"/>
                  <a:pt x="4468337" y="2237813"/>
                </a:cubicBezTo>
                <a:cubicBezTo>
                  <a:pt x="4511390" y="2238577"/>
                  <a:pt x="4554190" y="2246852"/>
                  <a:pt x="4605375" y="2240232"/>
                </a:cubicBezTo>
                <a:cubicBezTo>
                  <a:pt x="4574131" y="2238704"/>
                  <a:pt x="4550762" y="2237940"/>
                  <a:pt x="4527647" y="2236412"/>
                </a:cubicBezTo>
                <a:cubicBezTo>
                  <a:pt x="4410293" y="2228773"/>
                  <a:pt x="4292942" y="2220751"/>
                  <a:pt x="4175589" y="2212985"/>
                </a:cubicBezTo>
                <a:cubicBezTo>
                  <a:pt x="4113101" y="2208783"/>
                  <a:pt x="4050615" y="2205219"/>
                  <a:pt x="3988255" y="2200253"/>
                </a:cubicBezTo>
                <a:cubicBezTo>
                  <a:pt x="3887668" y="2192487"/>
                  <a:pt x="3787079" y="2184082"/>
                  <a:pt x="3686492" y="2176062"/>
                </a:cubicBezTo>
                <a:cubicBezTo>
                  <a:pt x="3630102" y="2171605"/>
                  <a:pt x="3573711" y="2168040"/>
                  <a:pt x="3517320" y="2163330"/>
                </a:cubicBezTo>
                <a:cubicBezTo>
                  <a:pt x="3430958" y="2155689"/>
                  <a:pt x="3344721" y="2147159"/>
                  <a:pt x="3258357" y="2139519"/>
                </a:cubicBezTo>
                <a:cubicBezTo>
                  <a:pt x="3206031" y="2134809"/>
                  <a:pt x="3153705" y="2131371"/>
                  <a:pt x="3101506" y="2126787"/>
                </a:cubicBezTo>
                <a:cubicBezTo>
                  <a:pt x="3004220" y="2117365"/>
                  <a:pt x="2907061" y="2106798"/>
                  <a:pt x="2809395" y="2097502"/>
                </a:cubicBezTo>
                <a:cubicBezTo>
                  <a:pt x="2739161" y="2090628"/>
                  <a:pt x="2668673" y="2085916"/>
                  <a:pt x="2598566" y="2078532"/>
                </a:cubicBezTo>
                <a:cubicBezTo>
                  <a:pt x="2511441" y="2069365"/>
                  <a:pt x="2424569" y="2058160"/>
                  <a:pt x="2337444" y="2048611"/>
                </a:cubicBezTo>
                <a:cubicBezTo>
                  <a:pt x="2255399" y="2039699"/>
                  <a:pt x="2173099" y="2032950"/>
                  <a:pt x="2091054" y="2023146"/>
                </a:cubicBezTo>
                <a:cubicBezTo>
                  <a:pt x="1979162" y="2010414"/>
                  <a:pt x="1867524" y="1995008"/>
                  <a:pt x="1755761" y="1981384"/>
                </a:cubicBezTo>
                <a:cubicBezTo>
                  <a:pt x="1650982" y="1968652"/>
                  <a:pt x="1545821" y="1957830"/>
                  <a:pt x="1441169" y="1943824"/>
                </a:cubicBezTo>
                <a:cubicBezTo>
                  <a:pt x="1299813" y="1924980"/>
                  <a:pt x="1158837" y="1903718"/>
                  <a:pt x="1017607" y="1883345"/>
                </a:cubicBezTo>
                <a:cubicBezTo>
                  <a:pt x="876378" y="1862974"/>
                  <a:pt x="735402" y="1844003"/>
                  <a:pt x="594427" y="1821849"/>
                </a:cubicBezTo>
                <a:cubicBezTo>
                  <a:pt x="462850" y="1801222"/>
                  <a:pt x="331526" y="1778304"/>
                  <a:pt x="200711" y="1755132"/>
                </a:cubicBezTo>
                <a:lnTo>
                  <a:pt x="0" y="1718743"/>
                </a:lnTo>
                <a:close/>
              </a:path>
            </a:pathLst>
          </a:custGeom>
          <a:solidFill>
            <a:schemeClr val="accent2"/>
          </a:solidFill>
          <a:ln w="8199" cap="flat">
            <a:noFill/>
            <a:prstDash val="solid"/>
            <a:miter/>
          </a:ln>
        </p:spPr>
        <p:txBody>
          <a:bodyPr rtlCol="0" anchor="ctr"/>
          <a:lstStyle/>
          <a:p>
            <a:pPr defTabSz="685800">
              <a:defRPr/>
            </a:pPr>
            <a:endParaRPr lang="en-US" sz="1350">
              <a:solidFill>
                <a:prstClr val="black"/>
              </a:solidFill>
              <a:latin typeface="Calibri" panose="020F0502020204030204"/>
            </a:endParaRPr>
          </a:p>
        </p:txBody>
      </p:sp>
      <p:sp>
        <p:nvSpPr>
          <p:cNvPr id="2" name="Title 1">
            <a:extLst>
              <a:ext uri="{FF2B5EF4-FFF2-40B4-BE49-F238E27FC236}">
                <a16:creationId xmlns:a16="http://schemas.microsoft.com/office/drawing/2014/main" id="{43895216-9672-004E-1A9A-606715845D32}"/>
              </a:ext>
            </a:extLst>
          </p:cNvPr>
          <p:cNvSpPr>
            <a:spLocks noGrp="1"/>
          </p:cNvSpPr>
          <p:nvPr>
            <p:ph type="title"/>
          </p:nvPr>
        </p:nvSpPr>
        <p:spPr>
          <a:xfrm>
            <a:off x="2152650" y="1158167"/>
            <a:ext cx="7886700" cy="1011049"/>
          </a:xfrm>
        </p:spPr>
        <p:txBody>
          <a:bodyPr>
            <a:normAutofit/>
          </a:bodyPr>
          <a:lstStyle/>
          <a:p>
            <a:r>
              <a:rPr lang="en-GB" sz="3600" b="1" dirty="0">
                <a:solidFill>
                  <a:schemeClr val="bg1"/>
                </a:solidFill>
                <a:latin typeface="+mn-lt"/>
              </a:rPr>
              <a:t>Daughters of Charity </a:t>
            </a:r>
            <a:endParaRPr lang="en-IE" sz="3600" b="1" dirty="0">
              <a:solidFill>
                <a:schemeClr val="bg1"/>
              </a:solidFill>
              <a:latin typeface="+mn-lt"/>
            </a:endParaRPr>
          </a:p>
        </p:txBody>
      </p:sp>
      <p:pic>
        <p:nvPicPr>
          <p:cNvPr id="11" name="Picture 2" descr="Leadership in a Catholic School Course | CEIST | Catholic Education | An  Irish Schools Trust">
            <a:extLst>
              <a:ext uri="{FF2B5EF4-FFF2-40B4-BE49-F238E27FC236}">
                <a16:creationId xmlns:a16="http://schemas.microsoft.com/office/drawing/2014/main" id="{DBA31884-07E5-FCA5-A469-0ABAD99A83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38908" y="1151591"/>
            <a:ext cx="1697453" cy="921597"/>
          </a:xfrm>
          <a:prstGeom prst="snip2DiagRect">
            <a:avLst/>
          </a:prstGeom>
          <a:solidFill>
            <a:srgbClr val="FFFFFF">
              <a:shade val="85000"/>
            </a:srgbClr>
          </a:solidFill>
          <a:ln w="88900" cap="sq">
            <a:solidFill>
              <a:srgbClr val="D18805"/>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cxnSp>
        <p:nvCxnSpPr>
          <p:cNvPr id="13" name="Straight Connector 12">
            <a:extLst>
              <a:ext uri="{FF2B5EF4-FFF2-40B4-BE49-F238E27FC236}">
                <a16:creationId xmlns:a16="http://schemas.microsoft.com/office/drawing/2014/main" id="{454E882D-C2EA-108F-F133-A34B9D7DE546}"/>
              </a:ext>
            </a:extLst>
          </p:cNvPr>
          <p:cNvCxnSpPr/>
          <p:nvPr/>
        </p:nvCxnSpPr>
        <p:spPr>
          <a:xfrm>
            <a:off x="4427220" y="5802630"/>
            <a:ext cx="2621280" cy="0"/>
          </a:xfrm>
          <a:prstGeom prst="line">
            <a:avLst/>
          </a:prstGeom>
          <a:ln w="50800" cmpd="dbl">
            <a:solidFill>
              <a:srgbClr val="703270"/>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60912F4C-6FEB-4E31-702A-1E678EE1474C}"/>
              </a:ext>
            </a:extLst>
          </p:cNvPr>
          <p:cNvSpPr txBox="1"/>
          <p:nvPr/>
        </p:nvSpPr>
        <p:spPr>
          <a:xfrm flipH="1">
            <a:off x="5807968" y="2996962"/>
            <a:ext cx="3528392" cy="1984151"/>
          </a:xfrm>
          <a:prstGeom prst="rect">
            <a:avLst/>
          </a:prstGeom>
          <a:noFill/>
          <a:scene3d>
            <a:camera prst="obliqueTopLeft"/>
            <a:lightRig rig="threePt" dir="t"/>
          </a:scene3d>
        </p:spPr>
        <p:txBody>
          <a:bodyPr wrap="square">
            <a:spAutoFit/>
          </a:bodyPr>
          <a:lstStyle/>
          <a:p>
            <a:pPr defTabSz="457200" eaLnBrk="0" fontAlgn="base" hangingPunct="0">
              <a:spcBef>
                <a:spcPct val="0"/>
              </a:spcBef>
              <a:spcAft>
                <a:spcPct val="0"/>
              </a:spcAft>
            </a:pPr>
            <a:r>
              <a:rPr lang="en-IE" altLang="en-US" sz="2400" b="1" dirty="0">
                <a:solidFill>
                  <a:srgbClr val="7030A0"/>
                </a:solidFill>
                <a:latin typeface="Calibri" panose="020F0502020204030204" pitchFamily="34" charset="0"/>
              </a:rPr>
              <a:t>Louise de Marillac France.</a:t>
            </a:r>
          </a:p>
          <a:p>
            <a:pPr defTabSz="457200" eaLnBrk="0" fontAlgn="base" hangingPunct="0">
              <a:spcBef>
                <a:spcPct val="0"/>
              </a:spcBef>
              <a:spcAft>
                <a:spcPct val="0"/>
              </a:spcAft>
            </a:pPr>
            <a:r>
              <a:rPr lang="en-IE" altLang="en-US" sz="2400" b="1" dirty="0">
                <a:solidFill>
                  <a:srgbClr val="7030A0"/>
                </a:solidFill>
                <a:latin typeface="Calibri" panose="020F0502020204030204" pitchFamily="34" charset="0"/>
              </a:rPr>
              <a:t>Vincent de Paul</a:t>
            </a:r>
          </a:p>
          <a:p>
            <a:pPr defTabSz="457200" eaLnBrk="0" fontAlgn="base" hangingPunct="0">
              <a:spcBef>
                <a:spcPct val="0"/>
              </a:spcBef>
              <a:spcAft>
                <a:spcPct val="0"/>
              </a:spcAft>
            </a:pPr>
            <a:r>
              <a:rPr lang="en-IE" altLang="en-US" sz="2400" b="1" dirty="0">
                <a:solidFill>
                  <a:srgbClr val="7030A0"/>
                </a:solidFill>
                <a:latin typeface="Calibri" panose="020F0502020204030204" pitchFamily="34" charset="0"/>
              </a:rPr>
              <a:t>Ireland 1855</a:t>
            </a:r>
          </a:p>
          <a:p>
            <a:pPr defTabSz="457200" eaLnBrk="0" fontAlgn="base" hangingPunct="0">
              <a:spcBef>
                <a:spcPct val="0"/>
              </a:spcBef>
              <a:spcAft>
                <a:spcPct val="0"/>
              </a:spcAft>
            </a:pPr>
            <a:r>
              <a:rPr lang="en-IE" altLang="en-US" sz="2400" b="1" dirty="0">
                <a:solidFill>
                  <a:srgbClr val="7030A0"/>
                </a:solidFill>
                <a:latin typeface="Calibri" panose="020F0502020204030204" pitchFamily="34" charset="0"/>
              </a:rPr>
              <a:t>Caritas College</a:t>
            </a:r>
          </a:p>
          <a:p>
            <a:pPr defTabSz="457200" eaLnBrk="0" fontAlgn="base" hangingPunct="0">
              <a:spcBef>
                <a:spcPct val="0"/>
              </a:spcBef>
              <a:spcAft>
                <a:spcPct val="0"/>
              </a:spcAft>
            </a:pPr>
            <a:r>
              <a:rPr lang="en-IE" altLang="en-US" sz="2400" b="1" dirty="0">
                <a:solidFill>
                  <a:srgbClr val="7030A0"/>
                </a:solidFill>
                <a:latin typeface="Calibri" panose="020F0502020204030204" pitchFamily="34" charset="0"/>
              </a:rPr>
              <a:t>Dublin</a:t>
            </a:r>
          </a:p>
        </p:txBody>
      </p:sp>
      <p:pic>
        <p:nvPicPr>
          <p:cNvPr id="3" name="Picture 2">
            <a:extLst>
              <a:ext uri="{FF2B5EF4-FFF2-40B4-BE49-F238E27FC236}">
                <a16:creationId xmlns:a16="http://schemas.microsoft.com/office/drawing/2014/main" id="{4AD3EC74-B28A-ED68-16A1-5A7865D28EC5}"/>
              </a:ext>
            </a:extLst>
          </p:cNvPr>
          <p:cNvPicPr>
            <a:picLocks noChangeAspect="1"/>
          </p:cNvPicPr>
          <p:nvPr/>
        </p:nvPicPr>
        <p:blipFill>
          <a:blip r:embed="rId3"/>
          <a:stretch>
            <a:fillRect/>
          </a:stretch>
        </p:blipFill>
        <p:spPr>
          <a:xfrm>
            <a:off x="2138410" y="2826646"/>
            <a:ext cx="1856700" cy="2777741"/>
          </a:xfrm>
          <a:prstGeom prst="rect">
            <a:avLst/>
          </a:prstGeom>
        </p:spPr>
      </p:pic>
    </p:spTree>
    <p:extLst>
      <p:ext uri="{BB962C8B-B14F-4D97-AF65-F5344CB8AC3E}">
        <p14:creationId xmlns:p14="http://schemas.microsoft.com/office/powerpoint/2010/main" val="3607698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C17DE74-01C9-4859-B65A-85CF999E85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857250"/>
            <a:ext cx="9141714"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prstClr val="white"/>
              </a:solidFill>
              <a:latin typeface="Calibri" panose="020F0502020204030204"/>
            </a:endParaRPr>
          </a:p>
        </p:txBody>
      </p:sp>
      <p:sp>
        <p:nvSpPr>
          <p:cNvPr id="10" name="Freeform: Shape 9">
            <a:extLst>
              <a:ext uri="{FF2B5EF4-FFF2-40B4-BE49-F238E27FC236}">
                <a16:creationId xmlns:a16="http://schemas.microsoft.com/office/drawing/2014/main" id="{068C0432-0E90-4CC1-8CD3-D44A90DF07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857251"/>
            <a:ext cx="9144000" cy="1760561"/>
          </a:xfrm>
          <a:custGeom>
            <a:avLst/>
            <a:gdLst>
              <a:gd name="connsiteX0" fmla="*/ 0 w 12192000"/>
              <a:gd name="connsiteY0" fmla="*/ 0 h 2347414"/>
              <a:gd name="connsiteX1" fmla="*/ 12192000 w 12192000"/>
              <a:gd name="connsiteY1" fmla="*/ 0 h 2347414"/>
              <a:gd name="connsiteX2" fmla="*/ 12192000 w 12192000"/>
              <a:gd name="connsiteY2" fmla="*/ 1736458 h 2347414"/>
              <a:gd name="connsiteX3" fmla="*/ 11967601 w 12192000"/>
              <a:gd name="connsiteY3" fmla="*/ 1784034 h 2347414"/>
              <a:gd name="connsiteX4" fmla="*/ 10829000 w 12192000"/>
              <a:gd name="connsiteY4" fmla="*/ 1983294 h 2347414"/>
              <a:gd name="connsiteX5" fmla="*/ 10743779 w 12192000"/>
              <a:gd name="connsiteY5" fmla="*/ 1996027 h 2347414"/>
              <a:gd name="connsiteX6" fmla="*/ 10829254 w 12192000"/>
              <a:gd name="connsiteY6" fmla="*/ 1987751 h 2347414"/>
              <a:gd name="connsiteX7" fmla="*/ 10847162 w 12192000"/>
              <a:gd name="connsiteY7" fmla="*/ 1988388 h 2347414"/>
              <a:gd name="connsiteX8" fmla="*/ 11575155 w 12192000"/>
              <a:gd name="connsiteY8" fmla="*/ 1921415 h 2347414"/>
              <a:gd name="connsiteX9" fmla="*/ 12192000 w 12192000"/>
              <a:gd name="connsiteY9" fmla="*/ 1851213 h 2347414"/>
              <a:gd name="connsiteX10" fmla="*/ 12192000 w 12192000"/>
              <a:gd name="connsiteY10" fmla="*/ 1907356 h 2347414"/>
              <a:gd name="connsiteX11" fmla="*/ 12035532 w 12192000"/>
              <a:gd name="connsiteY11" fmla="*/ 1927033 h 2347414"/>
              <a:gd name="connsiteX12" fmla="*/ 11576932 w 12192000"/>
              <a:gd name="connsiteY12" fmla="*/ 1976291 h 2347414"/>
              <a:gd name="connsiteX13" fmla="*/ 10627316 w 12192000"/>
              <a:gd name="connsiteY13" fmla="*/ 2061470 h 2347414"/>
              <a:gd name="connsiteX14" fmla="*/ 9804196 w 12192000"/>
              <a:gd name="connsiteY14" fmla="*/ 2123478 h 2347414"/>
              <a:gd name="connsiteX15" fmla="*/ 9243851 w 12192000"/>
              <a:gd name="connsiteY15" fmla="*/ 2180008 h 2347414"/>
              <a:gd name="connsiteX16" fmla="*/ 8731259 w 12192000"/>
              <a:gd name="connsiteY16" fmla="*/ 2225081 h 2347414"/>
              <a:gd name="connsiteX17" fmla="*/ 8065752 w 12192000"/>
              <a:gd name="connsiteY17" fmla="*/ 2271681 h 2347414"/>
              <a:gd name="connsiteX18" fmla="*/ 7658065 w 12192000"/>
              <a:gd name="connsiteY18" fmla="*/ 2292562 h 2347414"/>
              <a:gd name="connsiteX19" fmla="*/ 6531024 w 12192000"/>
              <a:gd name="connsiteY19" fmla="*/ 2324138 h 2347414"/>
              <a:gd name="connsiteX20" fmla="*/ 6178331 w 12192000"/>
              <a:gd name="connsiteY20" fmla="*/ 2345655 h 2347414"/>
              <a:gd name="connsiteX21" fmla="*/ 5977282 w 12192000"/>
              <a:gd name="connsiteY21" fmla="*/ 2344127 h 2347414"/>
              <a:gd name="connsiteX22" fmla="*/ 5367658 w 12192000"/>
              <a:gd name="connsiteY22" fmla="*/ 2329230 h 2347414"/>
              <a:gd name="connsiteX23" fmla="*/ 4387306 w 12192000"/>
              <a:gd name="connsiteY23" fmla="*/ 2288614 h 2347414"/>
              <a:gd name="connsiteX24" fmla="*/ 4180287 w 12192000"/>
              <a:gd name="connsiteY24" fmla="*/ 2280211 h 2347414"/>
              <a:gd name="connsiteX25" fmla="*/ 3842199 w 12192000"/>
              <a:gd name="connsiteY25" fmla="*/ 2257039 h 2347414"/>
              <a:gd name="connsiteX26" fmla="*/ 3730309 w 12192000"/>
              <a:gd name="connsiteY26" fmla="*/ 2251182 h 2347414"/>
              <a:gd name="connsiteX27" fmla="*/ 3425496 w 12192000"/>
              <a:gd name="connsiteY27" fmla="*/ 2231320 h 2347414"/>
              <a:gd name="connsiteX28" fmla="*/ 3076106 w 12192000"/>
              <a:gd name="connsiteY28" fmla="*/ 2201781 h 2347414"/>
              <a:gd name="connsiteX29" fmla="*/ 2819682 w 12192000"/>
              <a:gd name="connsiteY29" fmla="*/ 2182427 h 2347414"/>
              <a:gd name="connsiteX30" fmla="*/ 2525539 w 12192000"/>
              <a:gd name="connsiteY30" fmla="*/ 2152888 h 2347414"/>
              <a:gd name="connsiteX31" fmla="*/ 2311915 w 12192000"/>
              <a:gd name="connsiteY31" fmla="*/ 2133536 h 2347414"/>
              <a:gd name="connsiteX32" fmla="*/ 2054223 w 12192000"/>
              <a:gd name="connsiteY32" fmla="*/ 2104760 h 2347414"/>
              <a:gd name="connsiteX33" fmla="*/ 1865367 w 12192000"/>
              <a:gd name="connsiteY33" fmla="*/ 2084770 h 2347414"/>
              <a:gd name="connsiteX34" fmla="*/ 1629263 w 12192000"/>
              <a:gd name="connsiteY34" fmla="*/ 2055996 h 2347414"/>
              <a:gd name="connsiteX35" fmla="*/ 1458823 w 12192000"/>
              <a:gd name="connsiteY35" fmla="*/ 2035751 h 2347414"/>
              <a:gd name="connsiteX36" fmla="*/ 1241390 w 12192000"/>
              <a:gd name="connsiteY36" fmla="*/ 2007103 h 2347414"/>
              <a:gd name="connsiteX37" fmla="*/ 1047453 w 12192000"/>
              <a:gd name="connsiteY37" fmla="*/ 1980748 h 2347414"/>
              <a:gd name="connsiteX38" fmla="*/ 814907 w 12192000"/>
              <a:gd name="connsiteY38" fmla="*/ 1949045 h 2347414"/>
              <a:gd name="connsiteX39" fmla="*/ 592649 w 12192000"/>
              <a:gd name="connsiteY39" fmla="*/ 1913776 h 2347414"/>
              <a:gd name="connsiteX40" fmla="*/ 343591 w 12192000"/>
              <a:gd name="connsiteY40" fmla="*/ 1872650 h 2347414"/>
              <a:gd name="connsiteX41" fmla="*/ 35731 w 12192000"/>
              <a:gd name="connsiteY41" fmla="*/ 1821722 h 2347414"/>
              <a:gd name="connsiteX42" fmla="*/ 0 w 12192000"/>
              <a:gd name="connsiteY42" fmla="*/ 1814848 h 2347414"/>
              <a:gd name="connsiteX43" fmla="*/ 0 w 12192000"/>
              <a:gd name="connsiteY43" fmla="*/ 1758489 h 2347414"/>
              <a:gd name="connsiteX44" fmla="*/ 274248 w 12192000"/>
              <a:gd name="connsiteY44" fmla="*/ 1808735 h 2347414"/>
              <a:gd name="connsiteX45" fmla="*/ 498157 w 12192000"/>
              <a:gd name="connsiteY45" fmla="*/ 1846167 h 2347414"/>
              <a:gd name="connsiteX46" fmla="*/ 722828 w 12192000"/>
              <a:gd name="connsiteY46" fmla="*/ 1878635 h 2347414"/>
              <a:gd name="connsiteX47" fmla="*/ 949913 w 12192000"/>
              <a:gd name="connsiteY47" fmla="*/ 1912375 h 2347414"/>
              <a:gd name="connsiteX48" fmla="*/ 1195414 w 12192000"/>
              <a:gd name="connsiteY48" fmla="*/ 1947516 h 2347414"/>
              <a:gd name="connsiteX49" fmla="*/ 1342867 w 12192000"/>
              <a:gd name="connsiteY49" fmla="*/ 1968397 h 2347414"/>
              <a:gd name="connsiteX50" fmla="*/ 1518007 w 12192000"/>
              <a:gd name="connsiteY50" fmla="*/ 1988006 h 2347414"/>
              <a:gd name="connsiteX51" fmla="*/ 1701403 w 12192000"/>
              <a:gd name="connsiteY51" fmla="*/ 2010669 h 2347414"/>
              <a:gd name="connsiteX52" fmla="*/ 1879210 w 12192000"/>
              <a:gd name="connsiteY52" fmla="*/ 2031167 h 2347414"/>
              <a:gd name="connsiteX53" fmla="*/ 2068702 w 12192000"/>
              <a:gd name="connsiteY53" fmla="*/ 2052940 h 2347414"/>
              <a:gd name="connsiteX54" fmla="*/ 2212090 w 12192000"/>
              <a:gd name="connsiteY54" fmla="*/ 2067583 h 2347414"/>
              <a:gd name="connsiteX55" fmla="*/ 2416949 w 12192000"/>
              <a:gd name="connsiteY55" fmla="*/ 2089609 h 2347414"/>
              <a:gd name="connsiteX56" fmla="*/ 2582055 w 12192000"/>
              <a:gd name="connsiteY56" fmla="*/ 2105397 h 2347414"/>
              <a:gd name="connsiteX57" fmla="*/ 2802282 w 12192000"/>
              <a:gd name="connsiteY57" fmla="*/ 2126405 h 2347414"/>
              <a:gd name="connsiteX58" fmla="*/ 2984916 w 12192000"/>
              <a:gd name="connsiteY58" fmla="*/ 2141684 h 2347414"/>
              <a:gd name="connsiteX59" fmla="*/ 3241847 w 12192000"/>
              <a:gd name="connsiteY59" fmla="*/ 2164094 h 2347414"/>
              <a:gd name="connsiteX60" fmla="*/ 3439848 w 12192000"/>
              <a:gd name="connsiteY60" fmla="*/ 2176826 h 2347414"/>
              <a:gd name="connsiteX61" fmla="*/ 3658678 w 12192000"/>
              <a:gd name="connsiteY61" fmla="*/ 2194523 h 2347414"/>
              <a:gd name="connsiteX62" fmla="*/ 3881317 w 12192000"/>
              <a:gd name="connsiteY62" fmla="*/ 2206491 h 2347414"/>
              <a:gd name="connsiteX63" fmla="*/ 4148916 w 12192000"/>
              <a:gd name="connsiteY63" fmla="*/ 2225081 h 2347414"/>
              <a:gd name="connsiteX64" fmla="*/ 4468337 w 12192000"/>
              <a:gd name="connsiteY64" fmla="*/ 2237813 h 2347414"/>
              <a:gd name="connsiteX65" fmla="*/ 4605375 w 12192000"/>
              <a:gd name="connsiteY65" fmla="*/ 2240232 h 2347414"/>
              <a:gd name="connsiteX66" fmla="*/ 4527647 w 12192000"/>
              <a:gd name="connsiteY66" fmla="*/ 2236412 h 2347414"/>
              <a:gd name="connsiteX67" fmla="*/ 4175589 w 12192000"/>
              <a:gd name="connsiteY67" fmla="*/ 2212985 h 2347414"/>
              <a:gd name="connsiteX68" fmla="*/ 3988255 w 12192000"/>
              <a:gd name="connsiteY68" fmla="*/ 2200253 h 2347414"/>
              <a:gd name="connsiteX69" fmla="*/ 3686492 w 12192000"/>
              <a:gd name="connsiteY69" fmla="*/ 2176062 h 2347414"/>
              <a:gd name="connsiteX70" fmla="*/ 3517320 w 12192000"/>
              <a:gd name="connsiteY70" fmla="*/ 2163330 h 2347414"/>
              <a:gd name="connsiteX71" fmla="*/ 3258357 w 12192000"/>
              <a:gd name="connsiteY71" fmla="*/ 2139519 h 2347414"/>
              <a:gd name="connsiteX72" fmla="*/ 3101506 w 12192000"/>
              <a:gd name="connsiteY72" fmla="*/ 2126787 h 2347414"/>
              <a:gd name="connsiteX73" fmla="*/ 2809395 w 12192000"/>
              <a:gd name="connsiteY73" fmla="*/ 2097502 h 2347414"/>
              <a:gd name="connsiteX74" fmla="*/ 2598566 w 12192000"/>
              <a:gd name="connsiteY74" fmla="*/ 2078532 h 2347414"/>
              <a:gd name="connsiteX75" fmla="*/ 2337444 w 12192000"/>
              <a:gd name="connsiteY75" fmla="*/ 2048611 h 2347414"/>
              <a:gd name="connsiteX76" fmla="*/ 2091054 w 12192000"/>
              <a:gd name="connsiteY76" fmla="*/ 2023146 h 2347414"/>
              <a:gd name="connsiteX77" fmla="*/ 1755761 w 12192000"/>
              <a:gd name="connsiteY77" fmla="*/ 1981384 h 2347414"/>
              <a:gd name="connsiteX78" fmla="*/ 1441169 w 12192000"/>
              <a:gd name="connsiteY78" fmla="*/ 1943824 h 2347414"/>
              <a:gd name="connsiteX79" fmla="*/ 1017607 w 12192000"/>
              <a:gd name="connsiteY79" fmla="*/ 1883345 h 2347414"/>
              <a:gd name="connsiteX80" fmla="*/ 594427 w 12192000"/>
              <a:gd name="connsiteY80" fmla="*/ 1821849 h 2347414"/>
              <a:gd name="connsiteX81" fmla="*/ 200711 w 12192000"/>
              <a:gd name="connsiteY81" fmla="*/ 1755132 h 2347414"/>
              <a:gd name="connsiteX82" fmla="*/ 0 w 12192000"/>
              <a:gd name="connsiteY82" fmla="*/ 1718743 h 234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2192000" h="2347414">
                <a:moveTo>
                  <a:pt x="0" y="0"/>
                </a:moveTo>
                <a:lnTo>
                  <a:pt x="12192000" y="0"/>
                </a:lnTo>
                <a:lnTo>
                  <a:pt x="12192000" y="1736458"/>
                </a:lnTo>
                <a:lnTo>
                  <a:pt x="11967601" y="1784034"/>
                </a:lnTo>
                <a:cubicBezTo>
                  <a:pt x="11589888" y="1859409"/>
                  <a:pt x="11209762" y="1923961"/>
                  <a:pt x="10829000" y="1983294"/>
                </a:cubicBezTo>
                <a:lnTo>
                  <a:pt x="10743779" y="1996027"/>
                </a:lnTo>
                <a:cubicBezTo>
                  <a:pt x="10772495" y="1996778"/>
                  <a:pt x="10801211" y="1993989"/>
                  <a:pt x="10829254" y="1987751"/>
                </a:cubicBezTo>
                <a:cubicBezTo>
                  <a:pt x="10835198" y="1988337"/>
                  <a:pt x="10841180" y="1988553"/>
                  <a:pt x="10847162" y="1988388"/>
                </a:cubicBezTo>
                <a:cubicBezTo>
                  <a:pt x="11090123" y="1968907"/>
                  <a:pt x="11332703" y="1945734"/>
                  <a:pt x="11575155" y="1921415"/>
                </a:cubicBezTo>
                <a:lnTo>
                  <a:pt x="12192000" y="1851213"/>
                </a:lnTo>
                <a:lnTo>
                  <a:pt x="12192000" y="1907356"/>
                </a:lnTo>
                <a:lnTo>
                  <a:pt x="12035532" y="1927033"/>
                </a:lnTo>
                <a:cubicBezTo>
                  <a:pt x="11882793" y="1944747"/>
                  <a:pt x="11729910" y="1961077"/>
                  <a:pt x="11576932" y="1976291"/>
                </a:cubicBezTo>
                <a:cubicBezTo>
                  <a:pt x="11260690" y="2008122"/>
                  <a:pt x="10944193" y="2037279"/>
                  <a:pt x="10627316" y="2061470"/>
                </a:cubicBezTo>
                <a:cubicBezTo>
                  <a:pt x="10352985" y="2082351"/>
                  <a:pt x="10078401" y="2100431"/>
                  <a:pt x="9804196" y="2123478"/>
                </a:cubicBezTo>
                <a:cubicBezTo>
                  <a:pt x="9617118" y="2139137"/>
                  <a:pt x="9430675" y="2161674"/>
                  <a:pt x="9243851" y="2180008"/>
                </a:cubicBezTo>
                <a:cubicBezTo>
                  <a:pt x="9073157" y="2196433"/>
                  <a:pt x="8902207" y="2211966"/>
                  <a:pt x="8731259" y="2225081"/>
                </a:cubicBezTo>
                <a:cubicBezTo>
                  <a:pt x="8509507" y="2242054"/>
                  <a:pt x="8287667" y="2257586"/>
                  <a:pt x="8065752" y="2271681"/>
                </a:cubicBezTo>
                <a:cubicBezTo>
                  <a:pt x="7929984" y="2280466"/>
                  <a:pt x="7793961" y="2285814"/>
                  <a:pt x="7658065" y="2292562"/>
                </a:cubicBezTo>
                <a:cubicBezTo>
                  <a:pt x="7282640" y="2311661"/>
                  <a:pt x="6906704" y="2314208"/>
                  <a:pt x="6531024" y="2324138"/>
                </a:cubicBezTo>
                <a:cubicBezTo>
                  <a:pt x="6413417" y="2327322"/>
                  <a:pt x="6295937" y="2338399"/>
                  <a:pt x="6178331" y="2345655"/>
                </a:cubicBezTo>
                <a:cubicBezTo>
                  <a:pt x="6111271" y="2349730"/>
                  <a:pt x="6044342" y="2345655"/>
                  <a:pt x="5977282" y="2344127"/>
                </a:cubicBezTo>
                <a:cubicBezTo>
                  <a:pt x="5774073" y="2338908"/>
                  <a:pt x="5570866" y="2334960"/>
                  <a:pt x="5367658" y="2329230"/>
                </a:cubicBezTo>
                <a:cubicBezTo>
                  <a:pt x="5040746" y="2319809"/>
                  <a:pt x="4713963" y="2306274"/>
                  <a:pt x="4387306" y="2288614"/>
                </a:cubicBezTo>
                <a:cubicBezTo>
                  <a:pt x="4318342" y="2284796"/>
                  <a:pt x="4249253" y="2284286"/>
                  <a:pt x="4180287" y="2280211"/>
                </a:cubicBezTo>
                <a:cubicBezTo>
                  <a:pt x="4067634" y="2273463"/>
                  <a:pt x="3954980" y="2265060"/>
                  <a:pt x="3842199" y="2257039"/>
                </a:cubicBezTo>
                <a:cubicBezTo>
                  <a:pt x="3804988" y="2254492"/>
                  <a:pt x="3767648" y="2254620"/>
                  <a:pt x="3730309" y="2251182"/>
                </a:cubicBezTo>
                <a:cubicBezTo>
                  <a:pt x="3628704" y="2242142"/>
                  <a:pt x="3527101" y="2238449"/>
                  <a:pt x="3425496" y="2231320"/>
                </a:cubicBezTo>
                <a:cubicBezTo>
                  <a:pt x="3308906" y="2222534"/>
                  <a:pt x="3192569" y="2211330"/>
                  <a:pt x="3076106" y="2201781"/>
                </a:cubicBezTo>
                <a:cubicBezTo>
                  <a:pt x="2990757" y="2194905"/>
                  <a:pt x="2905157" y="2190067"/>
                  <a:pt x="2819682" y="2182427"/>
                </a:cubicBezTo>
                <a:cubicBezTo>
                  <a:pt x="2721507" y="2173515"/>
                  <a:pt x="2623586" y="2162311"/>
                  <a:pt x="2525539" y="2152888"/>
                </a:cubicBezTo>
                <a:cubicBezTo>
                  <a:pt x="2454289" y="2145886"/>
                  <a:pt x="2383038" y="2140920"/>
                  <a:pt x="2311915" y="2133536"/>
                </a:cubicBezTo>
                <a:cubicBezTo>
                  <a:pt x="2225933" y="2124749"/>
                  <a:pt x="2140204" y="2114182"/>
                  <a:pt x="2054223" y="2104760"/>
                </a:cubicBezTo>
                <a:cubicBezTo>
                  <a:pt x="1990719" y="2097758"/>
                  <a:pt x="1928233" y="2092028"/>
                  <a:pt x="1865367" y="2084770"/>
                </a:cubicBezTo>
                <a:cubicBezTo>
                  <a:pt x="1786622" y="2075603"/>
                  <a:pt x="1708006" y="2065545"/>
                  <a:pt x="1629263" y="2055996"/>
                </a:cubicBezTo>
                <a:cubicBezTo>
                  <a:pt x="1572492" y="2049120"/>
                  <a:pt x="1515595" y="2043264"/>
                  <a:pt x="1458823" y="2035751"/>
                </a:cubicBezTo>
                <a:cubicBezTo>
                  <a:pt x="1386303" y="2026585"/>
                  <a:pt x="1313784" y="2016780"/>
                  <a:pt x="1241390" y="2007103"/>
                </a:cubicBezTo>
                <a:lnTo>
                  <a:pt x="1047453" y="1980748"/>
                </a:lnTo>
                <a:cubicBezTo>
                  <a:pt x="969980" y="1970180"/>
                  <a:pt x="892254" y="1960377"/>
                  <a:pt x="814907" y="1949045"/>
                </a:cubicBezTo>
                <a:cubicBezTo>
                  <a:pt x="740609" y="1938094"/>
                  <a:pt x="666692" y="1925744"/>
                  <a:pt x="592649" y="1913776"/>
                </a:cubicBezTo>
                <a:cubicBezTo>
                  <a:pt x="509587" y="1900280"/>
                  <a:pt x="426653" y="1886274"/>
                  <a:pt x="343591" y="1872650"/>
                </a:cubicBezTo>
                <a:cubicBezTo>
                  <a:pt x="240972" y="1855716"/>
                  <a:pt x="138225" y="1839673"/>
                  <a:pt x="35731" y="1821722"/>
                </a:cubicBezTo>
                <a:lnTo>
                  <a:pt x="0" y="1814848"/>
                </a:lnTo>
                <a:lnTo>
                  <a:pt x="0" y="1758489"/>
                </a:lnTo>
                <a:lnTo>
                  <a:pt x="274248" y="1808735"/>
                </a:lnTo>
                <a:cubicBezTo>
                  <a:pt x="348926" y="1821467"/>
                  <a:pt x="423604" y="1832798"/>
                  <a:pt x="498157" y="1846167"/>
                </a:cubicBezTo>
                <a:cubicBezTo>
                  <a:pt x="572708" y="1859536"/>
                  <a:pt x="647896" y="1867813"/>
                  <a:pt x="722828" y="1878635"/>
                </a:cubicBezTo>
                <a:cubicBezTo>
                  <a:pt x="797762" y="1889457"/>
                  <a:pt x="874219" y="1901426"/>
                  <a:pt x="949913" y="1912375"/>
                </a:cubicBezTo>
                <a:cubicBezTo>
                  <a:pt x="1031704" y="1924343"/>
                  <a:pt x="1113496" y="1935802"/>
                  <a:pt x="1195414" y="1947516"/>
                </a:cubicBezTo>
                <a:cubicBezTo>
                  <a:pt x="1244566" y="1954519"/>
                  <a:pt x="1293589" y="1962285"/>
                  <a:pt x="1342867" y="1968397"/>
                </a:cubicBezTo>
                <a:cubicBezTo>
                  <a:pt x="1401162" y="1975656"/>
                  <a:pt x="1459712" y="1981130"/>
                  <a:pt x="1518007" y="1988006"/>
                </a:cubicBezTo>
                <a:cubicBezTo>
                  <a:pt x="1579224" y="1995263"/>
                  <a:pt x="1640186" y="2003411"/>
                  <a:pt x="1701403" y="2010669"/>
                </a:cubicBezTo>
                <a:cubicBezTo>
                  <a:pt x="1762618" y="2017926"/>
                  <a:pt x="1820279" y="2024292"/>
                  <a:pt x="1879210" y="2031167"/>
                </a:cubicBezTo>
                <a:cubicBezTo>
                  <a:pt x="1942712" y="2038425"/>
                  <a:pt x="2006214" y="2046064"/>
                  <a:pt x="2068702" y="2052940"/>
                </a:cubicBezTo>
                <a:cubicBezTo>
                  <a:pt x="2116455" y="2058160"/>
                  <a:pt x="2164335" y="2062362"/>
                  <a:pt x="2212090" y="2067583"/>
                </a:cubicBezTo>
                <a:cubicBezTo>
                  <a:pt x="2280419" y="2074967"/>
                  <a:pt x="2348493" y="2085152"/>
                  <a:pt x="2416949" y="2089609"/>
                </a:cubicBezTo>
                <a:cubicBezTo>
                  <a:pt x="2472070" y="2093302"/>
                  <a:pt x="2526936" y="2099540"/>
                  <a:pt x="2582055" y="2105397"/>
                </a:cubicBezTo>
                <a:cubicBezTo>
                  <a:pt x="2655337" y="2113291"/>
                  <a:pt x="2729001" y="2119785"/>
                  <a:pt x="2802282" y="2126405"/>
                </a:cubicBezTo>
                <a:cubicBezTo>
                  <a:pt x="2862991" y="2131753"/>
                  <a:pt x="2924207" y="2136337"/>
                  <a:pt x="2984916" y="2141684"/>
                </a:cubicBezTo>
                <a:cubicBezTo>
                  <a:pt x="3070516" y="2149324"/>
                  <a:pt x="3156373" y="2152888"/>
                  <a:pt x="3241847" y="2164094"/>
                </a:cubicBezTo>
                <a:cubicBezTo>
                  <a:pt x="3307255" y="2172624"/>
                  <a:pt x="3374060" y="2169822"/>
                  <a:pt x="3439848" y="2176826"/>
                </a:cubicBezTo>
                <a:cubicBezTo>
                  <a:pt x="3512622" y="2184592"/>
                  <a:pt x="3585777" y="2186247"/>
                  <a:pt x="3658678" y="2194523"/>
                </a:cubicBezTo>
                <a:cubicBezTo>
                  <a:pt x="3731578" y="2202800"/>
                  <a:pt x="3807019" y="2201781"/>
                  <a:pt x="3881317" y="2206491"/>
                </a:cubicBezTo>
                <a:cubicBezTo>
                  <a:pt x="3970222" y="2212094"/>
                  <a:pt x="4059124" y="2223552"/>
                  <a:pt x="4148916" y="2225081"/>
                </a:cubicBezTo>
                <a:cubicBezTo>
                  <a:pt x="4255600" y="2226736"/>
                  <a:pt x="4361779" y="2236539"/>
                  <a:pt x="4468337" y="2237813"/>
                </a:cubicBezTo>
                <a:cubicBezTo>
                  <a:pt x="4511390" y="2238577"/>
                  <a:pt x="4554190" y="2246852"/>
                  <a:pt x="4605375" y="2240232"/>
                </a:cubicBezTo>
                <a:cubicBezTo>
                  <a:pt x="4574131" y="2238704"/>
                  <a:pt x="4550762" y="2237940"/>
                  <a:pt x="4527647" y="2236412"/>
                </a:cubicBezTo>
                <a:cubicBezTo>
                  <a:pt x="4410293" y="2228773"/>
                  <a:pt x="4292942" y="2220751"/>
                  <a:pt x="4175589" y="2212985"/>
                </a:cubicBezTo>
                <a:cubicBezTo>
                  <a:pt x="4113101" y="2208783"/>
                  <a:pt x="4050615" y="2205219"/>
                  <a:pt x="3988255" y="2200253"/>
                </a:cubicBezTo>
                <a:cubicBezTo>
                  <a:pt x="3887668" y="2192487"/>
                  <a:pt x="3787079" y="2184082"/>
                  <a:pt x="3686492" y="2176062"/>
                </a:cubicBezTo>
                <a:cubicBezTo>
                  <a:pt x="3630102" y="2171605"/>
                  <a:pt x="3573711" y="2168040"/>
                  <a:pt x="3517320" y="2163330"/>
                </a:cubicBezTo>
                <a:cubicBezTo>
                  <a:pt x="3430958" y="2155689"/>
                  <a:pt x="3344721" y="2147159"/>
                  <a:pt x="3258357" y="2139519"/>
                </a:cubicBezTo>
                <a:cubicBezTo>
                  <a:pt x="3206031" y="2134809"/>
                  <a:pt x="3153705" y="2131371"/>
                  <a:pt x="3101506" y="2126787"/>
                </a:cubicBezTo>
                <a:cubicBezTo>
                  <a:pt x="3004220" y="2117365"/>
                  <a:pt x="2907061" y="2106798"/>
                  <a:pt x="2809395" y="2097502"/>
                </a:cubicBezTo>
                <a:cubicBezTo>
                  <a:pt x="2739161" y="2090628"/>
                  <a:pt x="2668673" y="2085916"/>
                  <a:pt x="2598566" y="2078532"/>
                </a:cubicBezTo>
                <a:cubicBezTo>
                  <a:pt x="2511441" y="2069365"/>
                  <a:pt x="2424569" y="2058160"/>
                  <a:pt x="2337444" y="2048611"/>
                </a:cubicBezTo>
                <a:cubicBezTo>
                  <a:pt x="2255399" y="2039699"/>
                  <a:pt x="2173099" y="2032950"/>
                  <a:pt x="2091054" y="2023146"/>
                </a:cubicBezTo>
                <a:cubicBezTo>
                  <a:pt x="1979162" y="2010414"/>
                  <a:pt x="1867524" y="1995008"/>
                  <a:pt x="1755761" y="1981384"/>
                </a:cubicBezTo>
                <a:cubicBezTo>
                  <a:pt x="1650982" y="1968652"/>
                  <a:pt x="1545821" y="1957830"/>
                  <a:pt x="1441169" y="1943824"/>
                </a:cubicBezTo>
                <a:cubicBezTo>
                  <a:pt x="1299813" y="1924980"/>
                  <a:pt x="1158837" y="1903718"/>
                  <a:pt x="1017607" y="1883345"/>
                </a:cubicBezTo>
                <a:cubicBezTo>
                  <a:pt x="876378" y="1862974"/>
                  <a:pt x="735402" y="1844003"/>
                  <a:pt x="594427" y="1821849"/>
                </a:cubicBezTo>
                <a:cubicBezTo>
                  <a:pt x="462850" y="1801222"/>
                  <a:pt x="331526" y="1778304"/>
                  <a:pt x="200711" y="1755132"/>
                </a:cubicBezTo>
                <a:lnTo>
                  <a:pt x="0" y="1718743"/>
                </a:lnTo>
                <a:close/>
              </a:path>
            </a:pathLst>
          </a:custGeom>
          <a:solidFill>
            <a:schemeClr val="accent2"/>
          </a:solidFill>
          <a:ln w="8199" cap="flat">
            <a:noFill/>
            <a:prstDash val="solid"/>
            <a:miter/>
          </a:ln>
        </p:spPr>
        <p:txBody>
          <a:bodyPr rtlCol="0" anchor="ctr"/>
          <a:lstStyle/>
          <a:p>
            <a:pPr defTabSz="685800">
              <a:defRPr/>
            </a:pPr>
            <a:endParaRPr lang="en-US" sz="1350">
              <a:solidFill>
                <a:prstClr val="black"/>
              </a:solidFill>
              <a:latin typeface="Calibri" panose="020F0502020204030204"/>
            </a:endParaRPr>
          </a:p>
        </p:txBody>
      </p:sp>
      <p:pic>
        <p:nvPicPr>
          <p:cNvPr id="11" name="Picture 2" descr="Leadership in a Catholic School Course | CEIST | Catholic Education | An  Irish Schools Trust">
            <a:extLst>
              <a:ext uri="{FF2B5EF4-FFF2-40B4-BE49-F238E27FC236}">
                <a16:creationId xmlns:a16="http://schemas.microsoft.com/office/drawing/2014/main" id="{DBA31884-07E5-FCA5-A469-0ABAD99A83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38908" y="1151591"/>
            <a:ext cx="1697453" cy="921597"/>
          </a:xfrm>
          <a:prstGeom prst="snip2DiagRect">
            <a:avLst/>
          </a:prstGeom>
          <a:solidFill>
            <a:srgbClr val="FFFFFF">
              <a:shade val="85000"/>
            </a:srgbClr>
          </a:solidFill>
          <a:ln w="88900" cap="sq">
            <a:solidFill>
              <a:srgbClr val="D18805"/>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cxnSp>
        <p:nvCxnSpPr>
          <p:cNvPr id="13" name="Straight Connector 12">
            <a:extLst>
              <a:ext uri="{FF2B5EF4-FFF2-40B4-BE49-F238E27FC236}">
                <a16:creationId xmlns:a16="http://schemas.microsoft.com/office/drawing/2014/main" id="{454E882D-C2EA-108F-F133-A34B9D7DE546}"/>
              </a:ext>
            </a:extLst>
          </p:cNvPr>
          <p:cNvCxnSpPr/>
          <p:nvPr/>
        </p:nvCxnSpPr>
        <p:spPr>
          <a:xfrm>
            <a:off x="4427220" y="5802630"/>
            <a:ext cx="2621280" cy="0"/>
          </a:xfrm>
          <a:prstGeom prst="line">
            <a:avLst/>
          </a:prstGeom>
          <a:ln w="50800" cmpd="dbl">
            <a:solidFill>
              <a:srgbClr val="703270"/>
            </a:solidFill>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C7DC499C-48F2-59B4-06B4-717AB416CAFE}"/>
              </a:ext>
            </a:extLst>
          </p:cNvPr>
          <p:cNvSpPr>
            <a:spLocks noGrp="1"/>
          </p:cNvSpPr>
          <p:nvPr>
            <p:ph type="title"/>
          </p:nvPr>
        </p:nvSpPr>
        <p:spPr>
          <a:xfrm>
            <a:off x="1703512" y="1218283"/>
            <a:ext cx="8263830" cy="635320"/>
          </a:xfrm>
        </p:spPr>
        <p:txBody>
          <a:bodyPr>
            <a:normAutofit/>
          </a:bodyPr>
          <a:lstStyle/>
          <a:p>
            <a:r>
              <a:rPr lang="en-US" sz="2800" b="1" dirty="0">
                <a:solidFill>
                  <a:schemeClr val="bg1"/>
                </a:solidFill>
                <a:latin typeface="Amasis MT Pro Black" panose="02040A04050005020304" pitchFamily="18" charset="0"/>
              </a:rPr>
              <a:t>Sisters of the Christian Retreat</a:t>
            </a:r>
            <a:endParaRPr lang="en-IE" sz="2800" dirty="0">
              <a:solidFill>
                <a:schemeClr val="bg1"/>
              </a:solidFill>
            </a:endParaRPr>
          </a:p>
        </p:txBody>
      </p:sp>
      <p:pic>
        <p:nvPicPr>
          <p:cNvPr id="7" name="Picture 6">
            <a:extLst>
              <a:ext uri="{FF2B5EF4-FFF2-40B4-BE49-F238E27FC236}">
                <a16:creationId xmlns:a16="http://schemas.microsoft.com/office/drawing/2014/main" id="{0F9647AC-E0B5-A5FF-9A60-EA278B544C11}"/>
              </a:ext>
            </a:extLst>
          </p:cNvPr>
          <p:cNvPicPr>
            <a:picLocks noChangeAspect="1"/>
          </p:cNvPicPr>
          <p:nvPr/>
        </p:nvPicPr>
        <p:blipFill>
          <a:blip r:embed="rId3"/>
          <a:stretch>
            <a:fillRect/>
          </a:stretch>
        </p:blipFill>
        <p:spPr>
          <a:xfrm>
            <a:off x="1847529" y="2724626"/>
            <a:ext cx="2502207" cy="3031129"/>
          </a:xfrm>
          <a:prstGeom prst="rect">
            <a:avLst/>
          </a:prstGeom>
        </p:spPr>
      </p:pic>
      <p:sp>
        <p:nvSpPr>
          <p:cNvPr id="12" name="TextBox 11">
            <a:extLst>
              <a:ext uri="{FF2B5EF4-FFF2-40B4-BE49-F238E27FC236}">
                <a16:creationId xmlns:a16="http://schemas.microsoft.com/office/drawing/2014/main" id="{5608297B-A01A-6C48-8BED-C6B31D4341CB}"/>
              </a:ext>
            </a:extLst>
          </p:cNvPr>
          <p:cNvSpPr txBox="1"/>
          <p:nvPr/>
        </p:nvSpPr>
        <p:spPr>
          <a:xfrm>
            <a:off x="5087888" y="2852938"/>
            <a:ext cx="3384376" cy="1938992"/>
          </a:xfrm>
          <a:prstGeom prst="rect">
            <a:avLst/>
          </a:prstGeom>
          <a:noFill/>
        </p:spPr>
        <p:txBody>
          <a:bodyPr wrap="square">
            <a:spAutoFit/>
          </a:bodyPr>
          <a:lstStyle/>
          <a:p>
            <a:pPr defTabSz="457200" eaLnBrk="0" fontAlgn="base" hangingPunct="0">
              <a:spcBef>
                <a:spcPct val="0"/>
              </a:spcBef>
              <a:spcAft>
                <a:spcPct val="0"/>
              </a:spcAft>
            </a:pPr>
            <a:r>
              <a:rPr lang="en-GB" sz="2400" b="1" dirty="0">
                <a:solidFill>
                  <a:srgbClr val="7030A0"/>
                </a:solidFill>
                <a:latin typeface="Calibri" panose="020F0502020204030204" pitchFamily="34" charset="0"/>
              </a:rPr>
              <a:t>Fr. Antoine </a:t>
            </a:r>
            <a:r>
              <a:rPr lang="en-GB" sz="2400" b="1" dirty="0" err="1">
                <a:solidFill>
                  <a:srgbClr val="7030A0"/>
                </a:solidFill>
                <a:latin typeface="Calibri" panose="020F0502020204030204" pitchFamily="34" charset="0"/>
              </a:rPr>
              <a:t>Receveur</a:t>
            </a:r>
            <a:r>
              <a:rPr lang="en-GB" sz="2400" b="1" dirty="0">
                <a:solidFill>
                  <a:srgbClr val="7030A0"/>
                </a:solidFill>
                <a:latin typeface="Calibri" panose="020F0502020204030204" pitchFamily="34" charset="0"/>
              </a:rPr>
              <a:t> France</a:t>
            </a:r>
          </a:p>
          <a:p>
            <a:pPr defTabSz="457200" eaLnBrk="0" fontAlgn="base" hangingPunct="0">
              <a:spcBef>
                <a:spcPct val="0"/>
              </a:spcBef>
              <a:spcAft>
                <a:spcPct val="0"/>
              </a:spcAft>
            </a:pPr>
            <a:r>
              <a:rPr lang="en-GB" sz="2400" b="1" dirty="0">
                <a:solidFill>
                  <a:srgbClr val="7030A0"/>
                </a:solidFill>
                <a:latin typeface="Calibri" panose="020F0502020204030204" pitchFamily="34" charset="0"/>
              </a:rPr>
              <a:t>1965</a:t>
            </a:r>
          </a:p>
          <a:p>
            <a:pPr defTabSz="457200" eaLnBrk="0" fontAlgn="base" hangingPunct="0">
              <a:spcBef>
                <a:spcPct val="0"/>
              </a:spcBef>
              <a:spcAft>
                <a:spcPct val="0"/>
              </a:spcAft>
            </a:pPr>
            <a:r>
              <a:rPr lang="en-GB" sz="2400" b="1" dirty="0">
                <a:solidFill>
                  <a:srgbClr val="7030A0"/>
                </a:solidFill>
                <a:latin typeface="Calibri" panose="020F0502020204030204" pitchFamily="34" charset="0"/>
              </a:rPr>
              <a:t>Holy Rosary College </a:t>
            </a:r>
          </a:p>
          <a:p>
            <a:pPr defTabSz="457200" eaLnBrk="0" fontAlgn="base" hangingPunct="0">
              <a:spcBef>
                <a:spcPct val="0"/>
              </a:spcBef>
              <a:spcAft>
                <a:spcPct val="0"/>
              </a:spcAft>
            </a:pPr>
            <a:r>
              <a:rPr lang="en-GB" sz="2400" b="1" dirty="0" err="1">
                <a:solidFill>
                  <a:srgbClr val="7030A0"/>
                </a:solidFill>
                <a:latin typeface="Calibri" panose="020F0502020204030204" pitchFamily="34" charset="0"/>
              </a:rPr>
              <a:t>Mountbellew</a:t>
            </a:r>
            <a:endParaRPr lang="en-GB" sz="2400" b="1" dirty="0">
              <a:solidFill>
                <a:srgbClr val="7030A0"/>
              </a:solidFill>
              <a:latin typeface="Calibri" panose="020F0502020204030204" pitchFamily="34" charset="0"/>
            </a:endParaRPr>
          </a:p>
        </p:txBody>
      </p:sp>
    </p:spTree>
    <p:extLst>
      <p:ext uri="{BB962C8B-B14F-4D97-AF65-F5344CB8AC3E}">
        <p14:creationId xmlns:p14="http://schemas.microsoft.com/office/powerpoint/2010/main" val="3881920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463D90-EB8E-535F-C984-50CCB2DB11C1}"/>
              </a:ext>
            </a:extLst>
          </p:cNvPr>
          <p:cNvSpPr>
            <a:spLocks noGrp="1"/>
          </p:cNvSpPr>
          <p:nvPr>
            <p:ph type="title"/>
          </p:nvPr>
        </p:nvSpPr>
        <p:spPr>
          <a:xfrm>
            <a:off x="838200" y="401221"/>
            <a:ext cx="10515600" cy="1348065"/>
          </a:xfrm>
        </p:spPr>
        <p:txBody>
          <a:bodyPr>
            <a:normAutofit/>
          </a:bodyPr>
          <a:lstStyle/>
          <a:p>
            <a:r>
              <a:rPr lang="en-GB" sz="4000" dirty="0">
                <a:solidFill>
                  <a:schemeClr val="bg1"/>
                </a:solidFill>
                <a:latin typeface="Gaelic" pitchFamily="2" charset="0"/>
              </a:rPr>
              <a:t>CEIST  </a:t>
            </a:r>
            <a:r>
              <a:rPr lang="en-GB" sz="4000" b="1" dirty="0">
                <a:solidFill>
                  <a:schemeClr val="bg1"/>
                </a:solidFill>
                <a:latin typeface="+mn-lt"/>
              </a:rPr>
              <a:t>Who we are </a:t>
            </a:r>
            <a:endParaRPr lang="en-IE" sz="5400" dirty="0">
              <a:solidFill>
                <a:schemeClr val="bg1"/>
              </a:solidFill>
              <a:latin typeface="+mn-lt"/>
            </a:endParaRPr>
          </a:p>
        </p:txBody>
      </p:sp>
      <p:pic>
        <p:nvPicPr>
          <p:cNvPr id="9" name="Picture 2" descr="Leadership in a Catholic School Course | CEIST | Catholic Education | An  Irish Schools Trust">
            <a:extLst>
              <a:ext uri="{FF2B5EF4-FFF2-40B4-BE49-F238E27FC236}">
                <a16:creationId xmlns:a16="http://schemas.microsoft.com/office/drawing/2014/main" id="{BFC26187-1A14-53DD-D312-2B2D1B4F3A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69647" y="467353"/>
            <a:ext cx="2263271" cy="1228796"/>
          </a:xfrm>
          <a:prstGeom prst="snip2DiagRect">
            <a:avLst/>
          </a:prstGeom>
          <a:solidFill>
            <a:srgbClr val="FFFFFF">
              <a:shade val="85000"/>
            </a:srgbClr>
          </a:solidFill>
          <a:ln w="88900" cap="sq">
            <a:solidFill>
              <a:srgbClr val="D18805"/>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cxnSp>
        <p:nvCxnSpPr>
          <p:cNvPr id="11" name="Straight Connector 10">
            <a:extLst>
              <a:ext uri="{FF2B5EF4-FFF2-40B4-BE49-F238E27FC236}">
                <a16:creationId xmlns:a16="http://schemas.microsoft.com/office/drawing/2014/main" id="{7801FD0B-A885-338D-53E5-BAACEDAD9AE4}"/>
              </a:ext>
            </a:extLst>
          </p:cNvPr>
          <p:cNvCxnSpPr/>
          <p:nvPr/>
        </p:nvCxnSpPr>
        <p:spPr>
          <a:xfrm>
            <a:off x="4369647" y="6721475"/>
            <a:ext cx="3495040" cy="0"/>
          </a:xfrm>
          <a:prstGeom prst="line">
            <a:avLst/>
          </a:prstGeom>
          <a:ln w="50800" cmpd="dbl">
            <a:solidFill>
              <a:srgbClr val="703270"/>
            </a:solidFill>
          </a:ln>
        </p:spPr>
        <p:style>
          <a:lnRef idx="1">
            <a:schemeClr val="accent1"/>
          </a:lnRef>
          <a:fillRef idx="0">
            <a:schemeClr val="accent1"/>
          </a:fillRef>
          <a:effectRef idx="0">
            <a:schemeClr val="accent1"/>
          </a:effectRef>
          <a:fontRef idx="minor">
            <a:schemeClr val="tx1"/>
          </a:fontRef>
        </p:style>
      </p:cxnSp>
      <p:pic>
        <p:nvPicPr>
          <p:cNvPr id="12" name="Content Placeholder 4">
            <a:extLst>
              <a:ext uri="{FF2B5EF4-FFF2-40B4-BE49-F238E27FC236}">
                <a16:creationId xmlns:a16="http://schemas.microsoft.com/office/drawing/2014/main" id="{1F12B0F3-FAD9-25DC-9056-FAA01629DF1F}"/>
              </a:ext>
            </a:extLst>
          </p:cNvPr>
          <p:cNvPicPr>
            <a:picLocks noChangeAspect="1"/>
          </p:cNvPicPr>
          <p:nvPr/>
        </p:nvPicPr>
        <p:blipFill>
          <a:blip r:embed="rId3"/>
          <a:stretch>
            <a:fillRect/>
          </a:stretch>
        </p:blipFill>
        <p:spPr bwMode="auto">
          <a:xfrm>
            <a:off x="4839136" y="2390288"/>
            <a:ext cx="2042847" cy="3043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a:extLst>
              <a:ext uri="{FF2B5EF4-FFF2-40B4-BE49-F238E27FC236}">
                <a16:creationId xmlns:a16="http://schemas.microsoft.com/office/drawing/2014/main" id="{3190F3BD-85DF-3CEE-271E-C808D0BECCA4}"/>
              </a:ext>
            </a:extLst>
          </p:cNvPr>
          <p:cNvSpPr>
            <a:spLocks noGrp="1"/>
          </p:cNvSpPr>
          <p:nvPr>
            <p:ph sz="half" idx="1"/>
          </p:nvPr>
        </p:nvSpPr>
        <p:spPr>
          <a:xfrm>
            <a:off x="838200" y="2347414"/>
            <a:ext cx="3703320" cy="3736238"/>
          </a:xfrm>
        </p:spPr>
        <p:txBody>
          <a:bodyPr/>
          <a:lstStyle/>
          <a:p>
            <a:pPr>
              <a:defRPr/>
            </a:pPr>
            <a:r>
              <a:rPr lang="en-IE" dirty="0"/>
              <a:t>Established in 2007.</a:t>
            </a:r>
          </a:p>
          <a:p>
            <a:pPr>
              <a:defRPr/>
            </a:pPr>
            <a:r>
              <a:rPr lang="en-GB" dirty="0"/>
              <a:t>At present </a:t>
            </a:r>
            <a:r>
              <a:rPr lang="en-GB" dirty="0">
                <a:latin typeface="Gaelic" pitchFamily="2" charset="0"/>
              </a:rPr>
              <a:t>CEIST</a:t>
            </a:r>
            <a:r>
              <a:rPr lang="en-GB" dirty="0"/>
              <a:t> has responsibility for 106 schools in the Republic of Ireland.</a:t>
            </a:r>
          </a:p>
          <a:p>
            <a:pPr>
              <a:defRPr/>
            </a:pPr>
            <a:r>
              <a:rPr lang="en-GB" dirty="0"/>
              <a:t>Has taken over role of Religious Congregations</a:t>
            </a:r>
            <a:endParaRPr lang="en-IE" dirty="0"/>
          </a:p>
          <a:p>
            <a:endParaRPr lang="en-IE" dirty="0"/>
          </a:p>
        </p:txBody>
      </p:sp>
      <p:sp>
        <p:nvSpPr>
          <p:cNvPr id="4" name="Content Placeholder 3">
            <a:extLst>
              <a:ext uri="{FF2B5EF4-FFF2-40B4-BE49-F238E27FC236}">
                <a16:creationId xmlns:a16="http://schemas.microsoft.com/office/drawing/2014/main" id="{3D0C413E-DC19-3663-F134-91792CE1695E}"/>
              </a:ext>
            </a:extLst>
          </p:cNvPr>
          <p:cNvSpPr txBox="1">
            <a:spLocks/>
          </p:cNvSpPr>
          <p:nvPr/>
        </p:nvSpPr>
        <p:spPr>
          <a:xfrm>
            <a:off x="7179599" y="2397131"/>
            <a:ext cx="3703320" cy="37362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IE" sz="2800" b="0" i="1" u="none" strike="noStrike" kern="1200" cap="none" spc="0" normalizeH="0" baseline="0" noProof="0" dirty="0">
                <a:ln>
                  <a:noFill/>
                </a:ln>
                <a:solidFill>
                  <a:prstClr val="black"/>
                </a:solidFill>
                <a:effectLst/>
                <a:uLnTx/>
                <a:uFillTx/>
                <a:latin typeface="Calibri" panose="020F0502020204030204"/>
                <a:ea typeface="+mn-ea"/>
                <a:cs typeface="+mn-cs"/>
              </a:rPr>
              <a:t>Presentation Sisters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IE" sz="2800" b="0" i="1" u="none" strike="noStrike" kern="1200" cap="none" spc="0" normalizeH="0" baseline="0" noProof="0" dirty="0">
                <a:ln>
                  <a:noFill/>
                </a:ln>
                <a:solidFill>
                  <a:prstClr val="black"/>
                </a:solidFill>
                <a:effectLst/>
                <a:uLnTx/>
                <a:uFillTx/>
                <a:latin typeface="Calibri" panose="020F0502020204030204"/>
                <a:ea typeface="+mn-ea"/>
                <a:cs typeface="+mn-cs"/>
              </a:rPr>
              <a:t>Sisters of Mercy</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IE" i="1" dirty="0">
                <a:solidFill>
                  <a:prstClr val="black"/>
                </a:solidFill>
                <a:latin typeface="Calibri" panose="020F0502020204030204"/>
              </a:rPr>
              <a:t>Sisters</a:t>
            </a:r>
            <a:r>
              <a:rPr kumimoji="0" lang="en-IE" sz="2800" b="0" i="1" u="none" strike="noStrike" kern="1200" cap="none" spc="0" normalizeH="0" baseline="0" noProof="0" dirty="0">
                <a:ln>
                  <a:noFill/>
                </a:ln>
                <a:solidFill>
                  <a:prstClr val="black"/>
                </a:solidFill>
                <a:effectLst/>
                <a:uLnTx/>
                <a:uFillTx/>
                <a:latin typeface="Calibri" panose="020F0502020204030204"/>
                <a:ea typeface="+mn-ea"/>
                <a:cs typeface="+mn-cs"/>
              </a:rPr>
              <a:t> of the Christian Retreat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IE" sz="2800" b="0" i="1" u="none" strike="noStrike" kern="1200" cap="none" spc="0" normalizeH="0" baseline="0" noProof="0" dirty="0">
                <a:ln>
                  <a:noFill/>
                </a:ln>
                <a:solidFill>
                  <a:prstClr val="black"/>
                </a:solidFill>
                <a:effectLst/>
                <a:uLnTx/>
                <a:uFillTx/>
                <a:latin typeface="Calibri" panose="020F0502020204030204"/>
                <a:ea typeface="+mn-ea"/>
                <a:cs typeface="+mn-cs"/>
              </a:rPr>
              <a:t>Daughters of Charity</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IE" sz="2800" b="0" i="1" u="none" strike="noStrike" kern="1200" cap="none" spc="0" normalizeH="0" baseline="0" noProof="0" dirty="0">
                <a:ln>
                  <a:noFill/>
                </a:ln>
                <a:solidFill>
                  <a:prstClr val="black"/>
                </a:solidFill>
                <a:effectLst/>
                <a:uLnTx/>
                <a:uFillTx/>
                <a:latin typeface="Calibri" panose="020F0502020204030204"/>
                <a:ea typeface="+mn-ea"/>
                <a:cs typeface="+mn-cs"/>
              </a:rPr>
              <a:t>Missionaries of the Sacred Heart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IE"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9970B74C-F690-EC54-1FEE-FEFAE1D0EFB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19BD266-8A9B-4214-9B5C-1EDCD978433A}" type="slidenum">
              <a:rPr kumimoji="0" lang="en-I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I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13" name="Footer Placeholder 12">
            <a:extLst>
              <a:ext uri="{FF2B5EF4-FFF2-40B4-BE49-F238E27FC236}">
                <a16:creationId xmlns:a16="http://schemas.microsoft.com/office/drawing/2014/main" id="{1102CC92-B966-D521-A7F5-FACD8C15D1F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CEIST Board Induction 2022/2025</a:t>
            </a:r>
          </a:p>
        </p:txBody>
      </p:sp>
      <p:sp>
        <p:nvSpPr>
          <p:cNvPr id="6" name="Oval 5">
            <a:extLst>
              <a:ext uri="{FF2B5EF4-FFF2-40B4-BE49-F238E27FC236}">
                <a16:creationId xmlns:a16="http://schemas.microsoft.com/office/drawing/2014/main" id="{66FF25A7-64E4-E666-BA35-670B86FB02F1}"/>
              </a:ext>
            </a:extLst>
          </p:cNvPr>
          <p:cNvSpPr/>
          <p:nvPr/>
        </p:nvSpPr>
        <p:spPr>
          <a:xfrm>
            <a:off x="838200" y="401220"/>
            <a:ext cx="1305994" cy="1309859"/>
          </a:xfrm>
          <a:prstGeom prst="ellipse">
            <a:avLst/>
          </a:prstGeom>
          <a:blipFill rotWithShape="1">
            <a:blip r:embed="rId4">
              <a:extLst>
                <a:ext uri="{28A0092B-C50C-407E-A947-70E740481C1C}">
                  <a14:useLocalDpi xmlns:a14="http://schemas.microsoft.com/office/drawing/2010/main" val="0"/>
                </a:ext>
              </a:extLst>
            </a:blip>
            <a:srcRect/>
            <a:stretch>
              <a:fillRect t="-12000" b="-12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IE"/>
          </a:p>
        </p:txBody>
      </p:sp>
      <p:sp>
        <p:nvSpPr>
          <p:cNvPr id="7" name="Oval 6">
            <a:extLst>
              <a:ext uri="{FF2B5EF4-FFF2-40B4-BE49-F238E27FC236}">
                <a16:creationId xmlns:a16="http://schemas.microsoft.com/office/drawing/2014/main" id="{8BFEAB34-00A5-360D-A909-B0577BC98FDE}"/>
              </a:ext>
            </a:extLst>
          </p:cNvPr>
          <p:cNvSpPr/>
          <p:nvPr/>
        </p:nvSpPr>
        <p:spPr>
          <a:xfrm>
            <a:off x="2455467" y="395052"/>
            <a:ext cx="1367500" cy="1309859"/>
          </a:xfrm>
          <a:prstGeom prst="ellipse">
            <a:avLst/>
          </a:prstGeom>
          <a:blipFill>
            <a:blip r:embed="rId5">
              <a:extLst>
                <a:ext uri="{28A0092B-C50C-407E-A947-70E740481C1C}">
                  <a14:useLocalDpi xmlns:a14="http://schemas.microsoft.com/office/drawing/2010/main" val="0"/>
                </a:ext>
              </a:extLst>
            </a:blip>
            <a:srcRect/>
            <a:stretch>
              <a:fillRect l="-40000" r="-40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IE"/>
          </a:p>
        </p:txBody>
      </p:sp>
      <p:sp>
        <p:nvSpPr>
          <p:cNvPr id="8" name="Oval 7">
            <a:extLst>
              <a:ext uri="{FF2B5EF4-FFF2-40B4-BE49-F238E27FC236}">
                <a16:creationId xmlns:a16="http://schemas.microsoft.com/office/drawing/2014/main" id="{0081230A-4D39-1B58-9DE8-44DB8BD9E5A7}"/>
              </a:ext>
            </a:extLst>
          </p:cNvPr>
          <p:cNvSpPr/>
          <p:nvPr/>
        </p:nvSpPr>
        <p:spPr>
          <a:xfrm>
            <a:off x="7179599" y="405292"/>
            <a:ext cx="1197919" cy="1343994"/>
          </a:xfrm>
          <a:prstGeom prst="ellipse">
            <a:avLst/>
          </a:prstGeom>
          <a:blipFill>
            <a:blip r:embed="rId6">
              <a:extLst>
                <a:ext uri="{28A0092B-C50C-407E-A947-70E740481C1C}">
                  <a14:useLocalDpi xmlns:a14="http://schemas.microsoft.com/office/drawing/2010/main" val="0"/>
                </a:ext>
              </a:extLst>
            </a:blip>
            <a:srcRect/>
            <a:stretch>
              <a:fillRect t="-20000" b="-20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IE"/>
          </a:p>
        </p:txBody>
      </p:sp>
      <p:sp>
        <p:nvSpPr>
          <p:cNvPr id="10" name="Oval 9">
            <a:extLst>
              <a:ext uri="{FF2B5EF4-FFF2-40B4-BE49-F238E27FC236}">
                <a16:creationId xmlns:a16="http://schemas.microsoft.com/office/drawing/2014/main" id="{A2AD7FFD-DAB6-51F8-236D-E2E54812F73C}"/>
              </a:ext>
            </a:extLst>
          </p:cNvPr>
          <p:cNvSpPr/>
          <p:nvPr/>
        </p:nvSpPr>
        <p:spPr>
          <a:xfrm>
            <a:off x="8688791" y="443357"/>
            <a:ext cx="1239075" cy="1257312"/>
          </a:xfrm>
          <a:prstGeom prst="ellipse">
            <a:avLst/>
          </a:prstGeom>
          <a:blipFill>
            <a:blip r:embed="rId7">
              <a:extLst>
                <a:ext uri="{28A0092B-C50C-407E-A947-70E740481C1C}">
                  <a14:useLocalDpi xmlns:a14="http://schemas.microsoft.com/office/drawing/2010/main" val="0"/>
                </a:ext>
              </a:extLst>
            </a:blip>
            <a:srcRect/>
            <a:stretch>
              <a:fillRect t="-18000" b="-18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IE"/>
          </a:p>
        </p:txBody>
      </p:sp>
      <p:sp>
        <p:nvSpPr>
          <p:cNvPr id="14" name="Oval 13">
            <a:extLst>
              <a:ext uri="{FF2B5EF4-FFF2-40B4-BE49-F238E27FC236}">
                <a16:creationId xmlns:a16="http://schemas.microsoft.com/office/drawing/2014/main" id="{6C99B477-1DBF-F6AB-9117-A8DCEE5D1870}"/>
              </a:ext>
            </a:extLst>
          </p:cNvPr>
          <p:cNvSpPr/>
          <p:nvPr/>
        </p:nvSpPr>
        <p:spPr>
          <a:xfrm>
            <a:off x="10239140" y="401221"/>
            <a:ext cx="1114660" cy="1309859"/>
          </a:xfrm>
          <a:prstGeom prst="ellipse">
            <a:avLst/>
          </a:prstGeom>
          <a:blipFill>
            <a:blip r:embed="rId8">
              <a:extLst>
                <a:ext uri="{28A0092B-C50C-407E-A947-70E740481C1C}">
                  <a14:useLocalDpi xmlns:a14="http://schemas.microsoft.com/office/drawing/2010/main" val="0"/>
                </a:ext>
              </a:extLst>
            </a:blip>
            <a:srcRect/>
            <a:stretch>
              <a:fillRect l="-25000" r="-25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IE"/>
          </a:p>
        </p:txBody>
      </p:sp>
    </p:spTree>
    <p:extLst>
      <p:ext uri="{BB962C8B-B14F-4D97-AF65-F5344CB8AC3E}">
        <p14:creationId xmlns:p14="http://schemas.microsoft.com/office/powerpoint/2010/main" val="1833929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5" name="Rectangle 4104">
            <a:extLst>
              <a:ext uri="{FF2B5EF4-FFF2-40B4-BE49-F238E27FC236}">
                <a16:creationId xmlns:a16="http://schemas.microsoft.com/office/drawing/2014/main" id="{ECEF6C2F-9906-4F89-9B4F-598E9F344B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24281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07" name="Rectangle 4106">
            <a:extLst>
              <a:ext uri="{FF2B5EF4-FFF2-40B4-BE49-F238E27FC236}">
                <a16:creationId xmlns:a16="http://schemas.microsoft.com/office/drawing/2014/main" id="{91E12CD6-A76F-439F-9C98-C0211D8FD8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42816"/>
            <a:ext cx="12192000" cy="26151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he era of the parochial school is over. Meet the Catholic educators  searching for what&amp;#39;s next. | America Magazine">
            <a:extLst>
              <a:ext uri="{FF2B5EF4-FFF2-40B4-BE49-F238E27FC236}">
                <a16:creationId xmlns:a16="http://schemas.microsoft.com/office/drawing/2014/main" id="{D7A3BEBA-3450-0D68-75FD-0547F2159CDD}"/>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49288" y="833438"/>
            <a:ext cx="3624263" cy="2892425"/>
          </a:xfrm>
          <a:prstGeom prst="rect">
            <a:avLst/>
          </a:prstGeom>
          <a:extLst>
            <a:ext uri="{909E8E84-426E-40DD-AFC4-6F175D3DCCD1}">
              <a14:hiddenFill xmlns:a14="http://schemas.microsoft.com/office/drawing/2010/main">
                <a:solidFill>
                  <a:srgbClr val="FFFFFF"/>
                </a:solidFill>
              </a14:hiddenFill>
            </a:ext>
          </a:extLst>
        </p:spPr>
      </p:pic>
      <p:pic>
        <p:nvPicPr>
          <p:cNvPr id="4" name="Picture 2" descr="Sisters of Mercy at Parramatta - Our Lady of Mercy College">
            <a:extLst>
              <a:ext uri="{FF2B5EF4-FFF2-40B4-BE49-F238E27FC236}">
                <a16:creationId xmlns:a16="http://schemas.microsoft.com/office/drawing/2014/main" id="{D59BF999-FFD7-4A33-9C48-DE118E75B61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4348163" y="833438"/>
            <a:ext cx="3881438" cy="2892425"/>
          </a:xfrm>
          <a:prstGeom prst="rect">
            <a:avLst/>
          </a:prstGeom>
          <a:extLst>
            <a:ext uri="{909E8E84-426E-40DD-AFC4-6F175D3DCCD1}">
              <a14:hiddenFill xmlns:a14="http://schemas.microsoft.com/office/drawing/2010/main">
                <a:solidFill>
                  <a:srgbClr val="FFFFFF"/>
                </a:solidFill>
              </a14:hiddenFill>
            </a:ext>
          </a:extLst>
        </p:spPr>
      </p:pic>
      <p:pic>
        <p:nvPicPr>
          <p:cNvPr id="4098" name="Picture 2" descr="Sisters of Mercy at Parramatta - Our Lady of Mercy College">
            <a:extLst>
              <a:ext uri="{FF2B5EF4-FFF2-40B4-BE49-F238E27FC236}">
                <a16:creationId xmlns:a16="http://schemas.microsoft.com/office/drawing/2014/main" id="{44BCE585-DCE4-46F6-90A2-F035A08F2D11}"/>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302625" y="833438"/>
            <a:ext cx="3248025" cy="1033463"/>
          </a:xfrm>
          <a:prstGeom prst="rect">
            <a:avLst/>
          </a:prstGeom>
          <a:extLst>
            <a:ext uri="{909E8E84-426E-40DD-AFC4-6F175D3DCCD1}">
              <a14:hiddenFill xmlns:a14="http://schemas.microsoft.com/office/drawing/2010/main">
                <a:solidFill>
                  <a:srgbClr val="FFFFFF"/>
                </a:solidFill>
              </a14:hiddenFill>
            </a:ext>
          </a:extLst>
        </p:spPr>
      </p:pic>
      <p:pic>
        <p:nvPicPr>
          <p:cNvPr id="4100" name="Picture 4" descr="Can we call it a comeback for Philly Catholic schools? - WHYY">
            <a:extLst>
              <a:ext uri="{FF2B5EF4-FFF2-40B4-BE49-F238E27FC236}">
                <a16:creationId xmlns:a16="http://schemas.microsoft.com/office/drawing/2014/main" id="{1151D541-FBC4-4E3E-B090-276596F3468A}"/>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302625" y="1941513"/>
            <a:ext cx="3248025" cy="1784350"/>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690BA80A-2F26-452A-881A-321123BBF278}"/>
              </a:ext>
            </a:extLst>
          </p:cNvPr>
          <p:cNvSpPr>
            <a:spLocks noGrp="1"/>
          </p:cNvSpPr>
          <p:nvPr>
            <p:ph type="title"/>
          </p:nvPr>
        </p:nvSpPr>
        <p:spPr>
          <a:xfrm>
            <a:off x="8163928" y="6329230"/>
            <a:ext cx="3479826" cy="51379"/>
          </a:xfrm>
        </p:spPr>
        <p:txBody>
          <a:bodyPr vert="horz" lIns="91440" tIns="45720" rIns="91440" bIns="45720" rtlCol="0" anchor="ctr">
            <a:normAutofit fontScale="90000"/>
          </a:bodyPr>
          <a:lstStyle/>
          <a:p>
            <a:pPr algn="ctr"/>
            <a:endParaRPr lang="en-US" b="1" kern="1200" dirty="0">
              <a:solidFill>
                <a:schemeClr val="accent1"/>
              </a:solidFill>
              <a:latin typeface="+mj-lt"/>
              <a:ea typeface="+mj-ea"/>
              <a:cs typeface="+mj-cs"/>
            </a:endParaRPr>
          </a:p>
        </p:txBody>
      </p:sp>
      <p:sp>
        <p:nvSpPr>
          <p:cNvPr id="7" name="TextBox 6">
            <a:extLst>
              <a:ext uri="{FF2B5EF4-FFF2-40B4-BE49-F238E27FC236}">
                <a16:creationId xmlns:a16="http://schemas.microsoft.com/office/drawing/2014/main" id="{5559C138-77D0-4FCD-1B9C-2ADF2DA4E8A5}"/>
              </a:ext>
            </a:extLst>
          </p:cNvPr>
          <p:cNvSpPr txBox="1"/>
          <p:nvPr/>
        </p:nvSpPr>
        <p:spPr>
          <a:xfrm>
            <a:off x="5638800" y="2973185"/>
            <a:ext cx="914400" cy="914400"/>
          </a:xfrm>
          <a:prstGeom prst="rect">
            <a:avLst/>
          </a:prstGeom>
          <a:noFill/>
        </p:spPr>
        <p:txBody>
          <a:bodyPr wrap="square" rtlCol="0">
            <a:spAutoFit/>
          </a:bodyPr>
          <a:lstStyle/>
          <a:p>
            <a:endParaRPr lang="en-IE" dirty="0"/>
          </a:p>
        </p:txBody>
      </p:sp>
      <p:pic>
        <p:nvPicPr>
          <p:cNvPr id="3074" name="Picture 2">
            <a:extLst>
              <a:ext uri="{FF2B5EF4-FFF2-40B4-BE49-F238E27FC236}">
                <a16:creationId xmlns:a16="http://schemas.microsoft.com/office/drawing/2014/main" id="{CEDA10EB-2682-9C6E-83C0-F7AD1866172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46473" y="4390521"/>
            <a:ext cx="3404177" cy="2269451"/>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B3438D7A-4AAD-6F8F-989A-03A7C175A94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29463" y="4623726"/>
            <a:ext cx="3622662" cy="2415108"/>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id="{97394CAD-92CD-91C6-7932-19A96629DCB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0169" y="4559301"/>
            <a:ext cx="3337097" cy="222473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F3A3CC57-7CD8-0432-02F5-20D6E2292DD0}"/>
              </a:ext>
            </a:extLst>
          </p:cNvPr>
          <p:cNvSpPr txBox="1"/>
          <p:nvPr/>
        </p:nvSpPr>
        <p:spPr>
          <a:xfrm>
            <a:off x="4348163" y="288175"/>
            <a:ext cx="3786984" cy="523220"/>
          </a:xfrm>
          <a:prstGeom prst="rect">
            <a:avLst/>
          </a:prstGeom>
          <a:noFill/>
        </p:spPr>
        <p:txBody>
          <a:bodyPr wrap="square" rtlCol="0">
            <a:spAutoFit/>
          </a:bodyPr>
          <a:lstStyle/>
          <a:p>
            <a:r>
              <a:rPr lang="en-IE" sz="2800" b="1" dirty="0">
                <a:solidFill>
                  <a:schemeClr val="accent1"/>
                </a:solidFill>
              </a:rPr>
              <a:t>The Teaching Sisters</a:t>
            </a:r>
          </a:p>
        </p:txBody>
      </p:sp>
      <p:sp>
        <p:nvSpPr>
          <p:cNvPr id="6" name="TextBox 5">
            <a:extLst>
              <a:ext uri="{FF2B5EF4-FFF2-40B4-BE49-F238E27FC236}">
                <a16:creationId xmlns:a16="http://schemas.microsoft.com/office/drawing/2014/main" id="{3DE3CDF1-A8E5-4674-11AE-D7ADE3AE2626}"/>
              </a:ext>
            </a:extLst>
          </p:cNvPr>
          <p:cNvSpPr txBox="1"/>
          <p:nvPr/>
        </p:nvSpPr>
        <p:spPr>
          <a:xfrm>
            <a:off x="5187142" y="3776772"/>
            <a:ext cx="2438873" cy="523220"/>
          </a:xfrm>
          <a:prstGeom prst="rect">
            <a:avLst/>
          </a:prstGeom>
          <a:noFill/>
        </p:spPr>
        <p:txBody>
          <a:bodyPr wrap="none" rtlCol="0">
            <a:spAutoFit/>
          </a:bodyPr>
          <a:lstStyle/>
          <a:p>
            <a:r>
              <a:rPr lang="en-IE" sz="2800" b="1" dirty="0">
                <a:solidFill>
                  <a:schemeClr val="accent1"/>
                </a:solidFill>
              </a:rPr>
              <a:t>Teaching Today</a:t>
            </a:r>
          </a:p>
        </p:txBody>
      </p:sp>
    </p:spTree>
    <p:extLst>
      <p:ext uri="{BB962C8B-B14F-4D97-AF65-F5344CB8AC3E}">
        <p14:creationId xmlns:p14="http://schemas.microsoft.com/office/powerpoint/2010/main" val="1908920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C17DE74-01C9-4859-B65A-85CF999E85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Shape 9">
            <a:extLst>
              <a:ext uri="{FF2B5EF4-FFF2-40B4-BE49-F238E27FC236}">
                <a16:creationId xmlns:a16="http://schemas.microsoft.com/office/drawing/2014/main" id="{068C0432-0E90-4CC1-8CD3-D44A90DF07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347414"/>
          </a:xfrm>
          <a:custGeom>
            <a:avLst/>
            <a:gdLst>
              <a:gd name="connsiteX0" fmla="*/ 0 w 12192000"/>
              <a:gd name="connsiteY0" fmla="*/ 0 h 2347414"/>
              <a:gd name="connsiteX1" fmla="*/ 12192000 w 12192000"/>
              <a:gd name="connsiteY1" fmla="*/ 0 h 2347414"/>
              <a:gd name="connsiteX2" fmla="*/ 12192000 w 12192000"/>
              <a:gd name="connsiteY2" fmla="*/ 1736458 h 2347414"/>
              <a:gd name="connsiteX3" fmla="*/ 11967601 w 12192000"/>
              <a:gd name="connsiteY3" fmla="*/ 1784034 h 2347414"/>
              <a:gd name="connsiteX4" fmla="*/ 10829000 w 12192000"/>
              <a:gd name="connsiteY4" fmla="*/ 1983294 h 2347414"/>
              <a:gd name="connsiteX5" fmla="*/ 10743779 w 12192000"/>
              <a:gd name="connsiteY5" fmla="*/ 1996027 h 2347414"/>
              <a:gd name="connsiteX6" fmla="*/ 10829254 w 12192000"/>
              <a:gd name="connsiteY6" fmla="*/ 1987751 h 2347414"/>
              <a:gd name="connsiteX7" fmla="*/ 10847162 w 12192000"/>
              <a:gd name="connsiteY7" fmla="*/ 1988388 h 2347414"/>
              <a:gd name="connsiteX8" fmla="*/ 11575155 w 12192000"/>
              <a:gd name="connsiteY8" fmla="*/ 1921415 h 2347414"/>
              <a:gd name="connsiteX9" fmla="*/ 12192000 w 12192000"/>
              <a:gd name="connsiteY9" fmla="*/ 1851213 h 2347414"/>
              <a:gd name="connsiteX10" fmla="*/ 12192000 w 12192000"/>
              <a:gd name="connsiteY10" fmla="*/ 1907356 h 2347414"/>
              <a:gd name="connsiteX11" fmla="*/ 12035532 w 12192000"/>
              <a:gd name="connsiteY11" fmla="*/ 1927033 h 2347414"/>
              <a:gd name="connsiteX12" fmla="*/ 11576932 w 12192000"/>
              <a:gd name="connsiteY12" fmla="*/ 1976291 h 2347414"/>
              <a:gd name="connsiteX13" fmla="*/ 10627316 w 12192000"/>
              <a:gd name="connsiteY13" fmla="*/ 2061470 h 2347414"/>
              <a:gd name="connsiteX14" fmla="*/ 9804196 w 12192000"/>
              <a:gd name="connsiteY14" fmla="*/ 2123478 h 2347414"/>
              <a:gd name="connsiteX15" fmla="*/ 9243851 w 12192000"/>
              <a:gd name="connsiteY15" fmla="*/ 2180008 h 2347414"/>
              <a:gd name="connsiteX16" fmla="*/ 8731259 w 12192000"/>
              <a:gd name="connsiteY16" fmla="*/ 2225081 h 2347414"/>
              <a:gd name="connsiteX17" fmla="*/ 8065752 w 12192000"/>
              <a:gd name="connsiteY17" fmla="*/ 2271681 h 2347414"/>
              <a:gd name="connsiteX18" fmla="*/ 7658065 w 12192000"/>
              <a:gd name="connsiteY18" fmla="*/ 2292562 h 2347414"/>
              <a:gd name="connsiteX19" fmla="*/ 6531024 w 12192000"/>
              <a:gd name="connsiteY19" fmla="*/ 2324138 h 2347414"/>
              <a:gd name="connsiteX20" fmla="*/ 6178331 w 12192000"/>
              <a:gd name="connsiteY20" fmla="*/ 2345655 h 2347414"/>
              <a:gd name="connsiteX21" fmla="*/ 5977282 w 12192000"/>
              <a:gd name="connsiteY21" fmla="*/ 2344127 h 2347414"/>
              <a:gd name="connsiteX22" fmla="*/ 5367658 w 12192000"/>
              <a:gd name="connsiteY22" fmla="*/ 2329230 h 2347414"/>
              <a:gd name="connsiteX23" fmla="*/ 4387306 w 12192000"/>
              <a:gd name="connsiteY23" fmla="*/ 2288614 h 2347414"/>
              <a:gd name="connsiteX24" fmla="*/ 4180287 w 12192000"/>
              <a:gd name="connsiteY24" fmla="*/ 2280211 h 2347414"/>
              <a:gd name="connsiteX25" fmla="*/ 3842199 w 12192000"/>
              <a:gd name="connsiteY25" fmla="*/ 2257039 h 2347414"/>
              <a:gd name="connsiteX26" fmla="*/ 3730309 w 12192000"/>
              <a:gd name="connsiteY26" fmla="*/ 2251182 h 2347414"/>
              <a:gd name="connsiteX27" fmla="*/ 3425496 w 12192000"/>
              <a:gd name="connsiteY27" fmla="*/ 2231320 h 2347414"/>
              <a:gd name="connsiteX28" fmla="*/ 3076106 w 12192000"/>
              <a:gd name="connsiteY28" fmla="*/ 2201781 h 2347414"/>
              <a:gd name="connsiteX29" fmla="*/ 2819682 w 12192000"/>
              <a:gd name="connsiteY29" fmla="*/ 2182427 h 2347414"/>
              <a:gd name="connsiteX30" fmla="*/ 2525539 w 12192000"/>
              <a:gd name="connsiteY30" fmla="*/ 2152888 h 2347414"/>
              <a:gd name="connsiteX31" fmla="*/ 2311915 w 12192000"/>
              <a:gd name="connsiteY31" fmla="*/ 2133536 h 2347414"/>
              <a:gd name="connsiteX32" fmla="*/ 2054223 w 12192000"/>
              <a:gd name="connsiteY32" fmla="*/ 2104760 h 2347414"/>
              <a:gd name="connsiteX33" fmla="*/ 1865367 w 12192000"/>
              <a:gd name="connsiteY33" fmla="*/ 2084770 h 2347414"/>
              <a:gd name="connsiteX34" fmla="*/ 1629263 w 12192000"/>
              <a:gd name="connsiteY34" fmla="*/ 2055996 h 2347414"/>
              <a:gd name="connsiteX35" fmla="*/ 1458823 w 12192000"/>
              <a:gd name="connsiteY35" fmla="*/ 2035751 h 2347414"/>
              <a:gd name="connsiteX36" fmla="*/ 1241390 w 12192000"/>
              <a:gd name="connsiteY36" fmla="*/ 2007103 h 2347414"/>
              <a:gd name="connsiteX37" fmla="*/ 1047453 w 12192000"/>
              <a:gd name="connsiteY37" fmla="*/ 1980748 h 2347414"/>
              <a:gd name="connsiteX38" fmla="*/ 814907 w 12192000"/>
              <a:gd name="connsiteY38" fmla="*/ 1949045 h 2347414"/>
              <a:gd name="connsiteX39" fmla="*/ 592649 w 12192000"/>
              <a:gd name="connsiteY39" fmla="*/ 1913776 h 2347414"/>
              <a:gd name="connsiteX40" fmla="*/ 343591 w 12192000"/>
              <a:gd name="connsiteY40" fmla="*/ 1872650 h 2347414"/>
              <a:gd name="connsiteX41" fmla="*/ 35731 w 12192000"/>
              <a:gd name="connsiteY41" fmla="*/ 1821722 h 2347414"/>
              <a:gd name="connsiteX42" fmla="*/ 0 w 12192000"/>
              <a:gd name="connsiteY42" fmla="*/ 1814848 h 2347414"/>
              <a:gd name="connsiteX43" fmla="*/ 0 w 12192000"/>
              <a:gd name="connsiteY43" fmla="*/ 1758489 h 2347414"/>
              <a:gd name="connsiteX44" fmla="*/ 274248 w 12192000"/>
              <a:gd name="connsiteY44" fmla="*/ 1808735 h 2347414"/>
              <a:gd name="connsiteX45" fmla="*/ 498157 w 12192000"/>
              <a:gd name="connsiteY45" fmla="*/ 1846167 h 2347414"/>
              <a:gd name="connsiteX46" fmla="*/ 722828 w 12192000"/>
              <a:gd name="connsiteY46" fmla="*/ 1878635 h 2347414"/>
              <a:gd name="connsiteX47" fmla="*/ 949913 w 12192000"/>
              <a:gd name="connsiteY47" fmla="*/ 1912375 h 2347414"/>
              <a:gd name="connsiteX48" fmla="*/ 1195414 w 12192000"/>
              <a:gd name="connsiteY48" fmla="*/ 1947516 h 2347414"/>
              <a:gd name="connsiteX49" fmla="*/ 1342867 w 12192000"/>
              <a:gd name="connsiteY49" fmla="*/ 1968397 h 2347414"/>
              <a:gd name="connsiteX50" fmla="*/ 1518007 w 12192000"/>
              <a:gd name="connsiteY50" fmla="*/ 1988006 h 2347414"/>
              <a:gd name="connsiteX51" fmla="*/ 1701403 w 12192000"/>
              <a:gd name="connsiteY51" fmla="*/ 2010669 h 2347414"/>
              <a:gd name="connsiteX52" fmla="*/ 1879210 w 12192000"/>
              <a:gd name="connsiteY52" fmla="*/ 2031167 h 2347414"/>
              <a:gd name="connsiteX53" fmla="*/ 2068702 w 12192000"/>
              <a:gd name="connsiteY53" fmla="*/ 2052940 h 2347414"/>
              <a:gd name="connsiteX54" fmla="*/ 2212090 w 12192000"/>
              <a:gd name="connsiteY54" fmla="*/ 2067583 h 2347414"/>
              <a:gd name="connsiteX55" fmla="*/ 2416949 w 12192000"/>
              <a:gd name="connsiteY55" fmla="*/ 2089609 h 2347414"/>
              <a:gd name="connsiteX56" fmla="*/ 2582055 w 12192000"/>
              <a:gd name="connsiteY56" fmla="*/ 2105397 h 2347414"/>
              <a:gd name="connsiteX57" fmla="*/ 2802282 w 12192000"/>
              <a:gd name="connsiteY57" fmla="*/ 2126405 h 2347414"/>
              <a:gd name="connsiteX58" fmla="*/ 2984916 w 12192000"/>
              <a:gd name="connsiteY58" fmla="*/ 2141684 h 2347414"/>
              <a:gd name="connsiteX59" fmla="*/ 3241847 w 12192000"/>
              <a:gd name="connsiteY59" fmla="*/ 2164094 h 2347414"/>
              <a:gd name="connsiteX60" fmla="*/ 3439848 w 12192000"/>
              <a:gd name="connsiteY60" fmla="*/ 2176826 h 2347414"/>
              <a:gd name="connsiteX61" fmla="*/ 3658678 w 12192000"/>
              <a:gd name="connsiteY61" fmla="*/ 2194523 h 2347414"/>
              <a:gd name="connsiteX62" fmla="*/ 3881317 w 12192000"/>
              <a:gd name="connsiteY62" fmla="*/ 2206491 h 2347414"/>
              <a:gd name="connsiteX63" fmla="*/ 4148916 w 12192000"/>
              <a:gd name="connsiteY63" fmla="*/ 2225081 h 2347414"/>
              <a:gd name="connsiteX64" fmla="*/ 4468337 w 12192000"/>
              <a:gd name="connsiteY64" fmla="*/ 2237813 h 2347414"/>
              <a:gd name="connsiteX65" fmla="*/ 4605375 w 12192000"/>
              <a:gd name="connsiteY65" fmla="*/ 2240232 h 2347414"/>
              <a:gd name="connsiteX66" fmla="*/ 4527647 w 12192000"/>
              <a:gd name="connsiteY66" fmla="*/ 2236412 h 2347414"/>
              <a:gd name="connsiteX67" fmla="*/ 4175589 w 12192000"/>
              <a:gd name="connsiteY67" fmla="*/ 2212985 h 2347414"/>
              <a:gd name="connsiteX68" fmla="*/ 3988255 w 12192000"/>
              <a:gd name="connsiteY68" fmla="*/ 2200253 h 2347414"/>
              <a:gd name="connsiteX69" fmla="*/ 3686492 w 12192000"/>
              <a:gd name="connsiteY69" fmla="*/ 2176062 h 2347414"/>
              <a:gd name="connsiteX70" fmla="*/ 3517320 w 12192000"/>
              <a:gd name="connsiteY70" fmla="*/ 2163330 h 2347414"/>
              <a:gd name="connsiteX71" fmla="*/ 3258357 w 12192000"/>
              <a:gd name="connsiteY71" fmla="*/ 2139519 h 2347414"/>
              <a:gd name="connsiteX72" fmla="*/ 3101506 w 12192000"/>
              <a:gd name="connsiteY72" fmla="*/ 2126787 h 2347414"/>
              <a:gd name="connsiteX73" fmla="*/ 2809395 w 12192000"/>
              <a:gd name="connsiteY73" fmla="*/ 2097502 h 2347414"/>
              <a:gd name="connsiteX74" fmla="*/ 2598566 w 12192000"/>
              <a:gd name="connsiteY74" fmla="*/ 2078532 h 2347414"/>
              <a:gd name="connsiteX75" fmla="*/ 2337444 w 12192000"/>
              <a:gd name="connsiteY75" fmla="*/ 2048611 h 2347414"/>
              <a:gd name="connsiteX76" fmla="*/ 2091054 w 12192000"/>
              <a:gd name="connsiteY76" fmla="*/ 2023146 h 2347414"/>
              <a:gd name="connsiteX77" fmla="*/ 1755761 w 12192000"/>
              <a:gd name="connsiteY77" fmla="*/ 1981384 h 2347414"/>
              <a:gd name="connsiteX78" fmla="*/ 1441169 w 12192000"/>
              <a:gd name="connsiteY78" fmla="*/ 1943824 h 2347414"/>
              <a:gd name="connsiteX79" fmla="*/ 1017607 w 12192000"/>
              <a:gd name="connsiteY79" fmla="*/ 1883345 h 2347414"/>
              <a:gd name="connsiteX80" fmla="*/ 594427 w 12192000"/>
              <a:gd name="connsiteY80" fmla="*/ 1821849 h 2347414"/>
              <a:gd name="connsiteX81" fmla="*/ 200711 w 12192000"/>
              <a:gd name="connsiteY81" fmla="*/ 1755132 h 2347414"/>
              <a:gd name="connsiteX82" fmla="*/ 0 w 12192000"/>
              <a:gd name="connsiteY82" fmla="*/ 1718743 h 234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2192000" h="2347414">
                <a:moveTo>
                  <a:pt x="0" y="0"/>
                </a:moveTo>
                <a:lnTo>
                  <a:pt x="12192000" y="0"/>
                </a:lnTo>
                <a:lnTo>
                  <a:pt x="12192000" y="1736458"/>
                </a:lnTo>
                <a:lnTo>
                  <a:pt x="11967601" y="1784034"/>
                </a:lnTo>
                <a:cubicBezTo>
                  <a:pt x="11589888" y="1859409"/>
                  <a:pt x="11209762" y="1923961"/>
                  <a:pt x="10829000" y="1983294"/>
                </a:cubicBezTo>
                <a:lnTo>
                  <a:pt x="10743779" y="1996027"/>
                </a:lnTo>
                <a:cubicBezTo>
                  <a:pt x="10772495" y="1996778"/>
                  <a:pt x="10801211" y="1993989"/>
                  <a:pt x="10829254" y="1987751"/>
                </a:cubicBezTo>
                <a:cubicBezTo>
                  <a:pt x="10835198" y="1988337"/>
                  <a:pt x="10841180" y="1988553"/>
                  <a:pt x="10847162" y="1988388"/>
                </a:cubicBezTo>
                <a:cubicBezTo>
                  <a:pt x="11090123" y="1968907"/>
                  <a:pt x="11332703" y="1945734"/>
                  <a:pt x="11575155" y="1921415"/>
                </a:cubicBezTo>
                <a:lnTo>
                  <a:pt x="12192000" y="1851213"/>
                </a:lnTo>
                <a:lnTo>
                  <a:pt x="12192000" y="1907356"/>
                </a:lnTo>
                <a:lnTo>
                  <a:pt x="12035532" y="1927033"/>
                </a:lnTo>
                <a:cubicBezTo>
                  <a:pt x="11882793" y="1944747"/>
                  <a:pt x="11729910" y="1961077"/>
                  <a:pt x="11576932" y="1976291"/>
                </a:cubicBezTo>
                <a:cubicBezTo>
                  <a:pt x="11260690" y="2008122"/>
                  <a:pt x="10944193" y="2037279"/>
                  <a:pt x="10627316" y="2061470"/>
                </a:cubicBezTo>
                <a:cubicBezTo>
                  <a:pt x="10352985" y="2082351"/>
                  <a:pt x="10078401" y="2100431"/>
                  <a:pt x="9804196" y="2123478"/>
                </a:cubicBezTo>
                <a:cubicBezTo>
                  <a:pt x="9617118" y="2139137"/>
                  <a:pt x="9430675" y="2161674"/>
                  <a:pt x="9243851" y="2180008"/>
                </a:cubicBezTo>
                <a:cubicBezTo>
                  <a:pt x="9073157" y="2196433"/>
                  <a:pt x="8902207" y="2211966"/>
                  <a:pt x="8731259" y="2225081"/>
                </a:cubicBezTo>
                <a:cubicBezTo>
                  <a:pt x="8509507" y="2242054"/>
                  <a:pt x="8287667" y="2257586"/>
                  <a:pt x="8065752" y="2271681"/>
                </a:cubicBezTo>
                <a:cubicBezTo>
                  <a:pt x="7929984" y="2280466"/>
                  <a:pt x="7793961" y="2285814"/>
                  <a:pt x="7658065" y="2292562"/>
                </a:cubicBezTo>
                <a:cubicBezTo>
                  <a:pt x="7282640" y="2311661"/>
                  <a:pt x="6906704" y="2314208"/>
                  <a:pt x="6531024" y="2324138"/>
                </a:cubicBezTo>
                <a:cubicBezTo>
                  <a:pt x="6413417" y="2327322"/>
                  <a:pt x="6295937" y="2338399"/>
                  <a:pt x="6178331" y="2345655"/>
                </a:cubicBezTo>
                <a:cubicBezTo>
                  <a:pt x="6111271" y="2349730"/>
                  <a:pt x="6044342" y="2345655"/>
                  <a:pt x="5977282" y="2344127"/>
                </a:cubicBezTo>
                <a:cubicBezTo>
                  <a:pt x="5774073" y="2338908"/>
                  <a:pt x="5570866" y="2334960"/>
                  <a:pt x="5367658" y="2329230"/>
                </a:cubicBezTo>
                <a:cubicBezTo>
                  <a:pt x="5040746" y="2319809"/>
                  <a:pt x="4713963" y="2306274"/>
                  <a:pt x="4387306" y="2288614"/>
                </a:cubicBezTo>
                <a:cubicBezTo>
                  <a:pt x="4318342" y="2284796"/>
                  <a:pt x="4249253" y="2284286"/>
                  <a:pt x="4180287" y="2280211"/>
                </a:cubicBezTo>
                <a:cubicBezTo>
                  <a:pt x="4067634" y="2273463"/>
                  <a:pt x="3954980" y="2265060"/>
                  <a:pt x="3842199" y="2257039"/>
                </a:cubicBezTo>
                <a:cubicBezTo>
                  <a:pt x="3804988" y="2254492"/>
                  <a:pt x="3767648" y="2254620"/>
                  <a:pt x="3730309" y="2251182"/>
                </a:cubicBezTo>
                <a:cubicBezTo>
                  <a:pt x="3628704" y="2242142"/>
                  <a:pt x="3527101" y="2238449"/>
                  <a:pt x="3425496" y="2231320"/>
                </a:cubicBezTo>
                <a:cubicBezTo>
                  <a:pt x="3308906" y="2222534"/>
                  <a:pt x="3192569" y="2211330"/>
                  <a:pt x="3076106" y="2201781"/>
                </a:cubicBezTo>
                <a:cubicBezTo>
                  <a:pt x="2990757" y="2194905"/>
                  <a:pt x="2905157" y="2190067"/>
                  <a:pt x="2819682" y="2182427"/>
                </a:cubicBezTo>
                <a:cubicBezTo>
                  <a:pt x="2721507" y="2173515"/>
                  <a:pt x="2623586" y="2162311"/>
                  <a:pt x="2525539" y="2152888"/>
                </a:cubicBezTo>
                <a:cubicBezTo>
                  <a:pt x="2454289" y="2145886"/>
                  <a:pt x="2383038" y="2140920"/>
                  <a:pt x="2311915" y="2133536"/>
                </a:cubicBezTo>
                <a:cubicBezTo>
                  <a:pt x="2225933" y="2124749"/>
                  <a:pt x="2140204" y="2114182"/>
                  <a:pt x="2054223" y="2104760"/>
                </a:cubicBezTo>
                <a:cubicBezTo>
                  <a:pt x="1990719" y="2097758"/>
                  <a:pt x="1928233" y="2092028"/>
                  <a:pt x="1865367" y="2084770"/>
                </a:cubicBezTo>
                <a:cubicBezTo>
                  <a:pt x="1786622" y="2075603"/>
                  <a:pt x="1708006" y="2065545"/>
                  <a:pt x="1629263" y="2055996"/>
                </a:cubicBezTo>
                <a:cubicBezTo>
                  <a:pt x="1572492" y="2049120"/>
                  <a:pt x="1515595" y="2043264"/>
                  <a:pt x="1458823" y="2035751"/>
                </a:cubicBezTo>
                <a:cubicBezTo>
                  <a:pt x="1386303" y="2026585"/>
                  <a:pt x="1313784" y="2016780"/>
                  <a:pt x="1241390" y="2007103"/>
                </a:cubicBezTo>
                <a:lnTo>
                  <a:pt x="1047453" y="1980748"/>
                </a:lnTo>
                <a:cubicBezTo>
                  <a:pt x="969980" y="1970180"/>
                  <a:pt x="892254" y="1960377"/>
                  <a:pt x="814907" y="1949045"/>
                </a:cubicBezTo>
                <a:cubicBezTo>
                  <a:pt x="740609" y="1938094"/>
                  <a:pt x="666692" y="1925744"/>
                  <a:pt x="592649" y="1913776"/>
                </a:cubicBezTo>
                <a:cubicBezTo>
                  <a:pt x="509587" y="1900280"/>
                  <a:pt x="426653" y="1886274"/>
                  <a:pt x="343591" y="1872650"/>
                </a:cubicBezTo>
                <a:cubicBezTo>
                  <a:pt x="240972" y="1855716"/>
                  <a:pt x="138225" y="1839673"/>
                  <a:pt x="35731" y="1821722"/>
                </a:cubicBezTo>
                <a:lnTo>
                  <a:pt x="0" y="1814848"/>
                </a:lnTo>
                <a:lnTo>
                  <a:pt x="0" y="1758489"/>
                </a:lnTo>
                <a:lnTo>
                  <a:pt x="274248" y="1808735"/>
                </a:lnTo>
                <a:cubicBezTo>
                  <a:pt x="348926" y="1821467"/>
                  <a:pt x="423604" y="1832798"/>
                  <a:pt x="498157" y="1846167"/>
                </a:cubicBezTo>
                <a:cubicBezTo>
                  <a:pt x="572708" y="1859536"/>
                  <a:pt x="647896" y="1867813"/>
                  <a:pt x="722828" y="1878635"/>
                </a:cubicBezTo>
                <a:cubicBezTo>
                  <a:pt x="797762" y="1889457"/>
                  <a:pt x="874219" y="1901426"/>
                  <a:pt x="949913" y="1912375"/>
                </a:cubicBezTo>
                <a:cubicBezTo>
                  <a:pt x="1031704" y="1924343"/>
                  <a:pt x="1113496" y="1935802"/>
                  <a:pt x="1195414" y="1947516"/>
                </a:cubicBezTo>
                <a:cubicBezTo>
                  <a:pt x="1244566" y="1954519"/>
                  <a:pt x="1293589" y="1962285"/>
                  <a:pt x="1342867" y="1968397"/>
                </a:cubicBezTo>
                <a:cubicBezTo>
                  <a:pt x="1401162" y="1975656"/>
                  <a:pt x="1459712" y="1981130"/>
                  <a:pt x="1518007" y="1988006"/>
                </a:cubicBezTo>
                <a:cubicBezTo>
                  <a:pt x="1579224" y="1995263"/>
                  <a:pt x="1640186" y="2003411"/>
                  <a:pt x="1701403" y="2010669"/>
                </a:cubicBezTo>
                <a:cubicBezTo>
                  <a:pt x="1762618" y="2017926"/>
                  <a:pt x="1820279" y="2024292"/>
                  <a:pt x="1879210" y="2031167"/>
                </a:cubicBezTo>
                <a:cubicBezTo>
                  <a:pt x="1942712" y="2038425"/>
                  <a:pt x="2006214" y="2046064"/>
                  <a:pt x="2068702" y="2052940"/>
                </a:cubicBezTo>
                <a:cubicBezTo>
                  <a:pt x="2116455" y="2058160"/>
                  <a:pt x="2164335" y="2062362"/>
                  <a:pt x="2212090" y="2067583"/>
                </a:cubicBezTo>
                <a:cubicBezTo>
                  <a:pt x="2280419" y="2074967"/>
                  <a:pt x="2348493" y="2085152"/>
                  <a:pt x="2416949" y="2089609"/>
                </a:cubicBezTo>
                <a:cubicBezTo>
                  <a:pt x="2472070" y="2093302"/>
                  <a:pt x="2526936" y="2099540"/>
                  <a:pt x="2582055" y="2105397"/>
                </a:cubicBezTo>
                <a:cubicBezTo>
                  <a:pt x="2655337" y="2113291"/>
                  <a:pt x="2729001" y="2119785"/>
                  <a:pt x="2802282" y="2126405"/>
                </a:cubicBezTo>
                <a:cubicBezTo>
                  <a:pt x="2862991" y="2131753"/>
                  <a:pt x="2924207" y="2136337"/>
                  <a:pt x="2984916" y="2141684"/>
                </a:cubicBezTo>
                <a:cubicBezTo>
                  <a:pt x="3070516" y="2149324"/>
                  <a:pt x="3156373" y="2152888"/>
                  <a:pt x="3241847" y="2164094"/>
                </a:cubicBezTo>
                <a:cubicBezTo>
                  <a:pt x="3307255" y="2172624"/>
                  <a:pt x="3374060" y="2169822"/>
                  <a:pt x="3439848" y="2176826"/>
                </a:cubicBezTo>
                <a:cubicBezTo>
                  <a:pt x="3512622" y="2184592"/>
                  <a:pt x="3585777" y="2186247"/>
                  <a:pt x="3658678" y="2194523"/>
                </a:cubicBezTo>
                <a:cubicBezTo>
                  <a:pt x="3731578" y="2202800"/>
                  <a:pt x="3807019" y="2201781"/>
                  <a:pt x="3881317" y="2206491"/>
                </a:cubicBezTo>
                <a:cubicBezTo>
                  <a:pt x="3970222" y="2212094"/>
                  <a:pt x="4059124" y="2223552"/>
                  <a:pt x="4148916" y="2225081"/>
                </a:cubicBezTo>
                <a:cubicBezTo>
                  <a:pt x="4255600" y="2226736"/>
                  <a:pt x="4361779" y="2236539"/>
                  <a:pt x="4468337" y="2237813"/>
                </a:cubicBezTo>
                <a:cubicBezTo>
                  <a:pt x="4511390" y="2238577"/>
                  <a:pt x="4554190" y="2246852"/>
                  <a:pt x="4605375" y="2240232"/>
                </a:cubicBezTo>
                <a:cubicBezTo>
                  <a:pt x="4574131" y="2238704"/>
                  <a:pt x="4550762" y="2237940"/>
                  <a:pt x="4527647" y="2236412"/>
                </a:cubicBezTo>
                <a:cubicBezTo>
                  <a:pt x="4410293" y="2228773"/>
                  <a:pt x="4292942" y="2220751"/>
                  <a:pt x="4175589" y="2212985"/>
                </a:cubicBezTo>
                <a:cubicBezTo>
                  <a:pt x="4113101" y="2208783"/>
                  <a:pt x="4050615" y="2205219"/>
                  <a:pt x="3988255" y="2200253"/>
                </a:cubicBezTo>
                <a:cubicBezTo>
                  <a:pt x="3887668" y="2192487"/>
                  <a:pt x="3787079" y="2184082"/>
                  <a:pt x="3686492" y="2176062"/>
                </a:cubicBezTo>
                <a:cubicBezTo>
                  <a:pt x="3630102" y="2171605"/>
                  <a:pt x="3573711" y="2168040"/>
                  <a:pt x="3517320" y="2163330"/>
                </a:cubicBezTo>
                <a:cubicBezTo>
                  <a:pt x="3430958" y="2155689"/>
                  <a:pt x="3344721" y="2147159"/>
                  <a:pt x="3258357" y="2139519"/>
                </a:cubicBezTo>
                <a:cubicBezTo>
                  <a:pt x="3206031" y="2134809"/>
                  <a:pt x="3153705" y="2131371"/>
                  <a:pt x="3101506" y="2126787"/>
                </a:cubicBezTo>
                <a:cubicBezTo>
                  <a:pt x="3004220" y="2117365"/>
                  <a:pt x="2907061" y="2106798"/>
                  <a:pt x="2809395" y="2097502"/>
                </a:cubicBezTo>
                <a:cubicBezTo>
                  <a:pt x="2739161" y="2090628"/>
                  <a:pt x="2668673" y="2085916"/>
                  <a:pt x="2598566" y="2078532"/>
                </a:cubicBezTo>
                <a:cubicBezTo>
                  <a:pt x="2511441" y="2069365"/>
                  <a:pt x="2424569" y="2058160"/>
                  <a:pt x="2337444" y="2048611"/>
                </a:cubicBezTo>
                <a:cubicBezTo>
                  <a:pt x="2255399" y="2039699"/>
                  <a:pt x="2173099" y="2032950"/>
                  <a:pt x="2091054" y="2023146"/>
                </a:cubicBezTo>
                <a:cubicBezTo>
                  <a:pt x="1979162" y="2010414"/>
                  <a:pt x="1867524" y="1995008"/>
                  <a:pt x="1755761" y="1981384"/>
                </a:cubicBezTo>
                <a:cubicBezTo>
                  <a:pt x="1650982" y="1968652"/>
                  <a:pt x="1545821" y="1957830"/>
                  <a:pt x="1441169" y="1943824"/>
                </a:cubicBezTo>
                <a:cubicBezTo>
                  <a:pt x="1299813" y="1924980"/>
                  <a:pt x="1158837" y="1903718"/>
                  <a:pt x="1017607" y="1883345"/>
                </a:cubicBezTo>
                <a:cubicBezTo>
                  <a:pt x="876378" y="1862974"/>
                  <a:pt x="735402" y="1844003"/>
                  <a:pt x="594427" y="1821849"/>
                </a:cubicBezTo>
                <a:cubicBezTo>
                  <a:pt x="462850" y="1801222"/>
                  <a:pt x="331526" y="1778304"/>
                  <a:pt x="200711" y="1755132"/>
                </a:cubicBezTo>
                <a:lnTo>
                  <a:pt x="0" y="1718743"/>
                </a:lnTo>
                <a:close/>
              </a:path>
            </a:pathLst>
          </a:custGeom>
          <a:solidFill>
            <a:schemeClr val="accent2"/>
          </a:solidFill>
          <a:ln w="8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3895216-9672-004E-1A9A-606715845D32}"/>
              </a:ext>
            </a:extLst>
          </p:cNvPr>
          <p:cNvSpPr>
            <a:spLocks noGrp="1"/>
          </p:cNvSpPr>
          <p:nvPr>
            <p:ph type="title"/>
          </p:nvPr>
        </p:nvSpPr>
        <p:spPr>
          <a:xfrm>
            <a:off x="838200" y="401221"/>
            <a:ext cx="10515600" cy="1348065"/>
          </a:xfrm>
        </p:spPr>
        <p:txBody>
          <a:bodyPr>
            <a:normAutofit/>
          </a:bodyPr>
          <a:lstStyle/>
          <a:p>
            <a:r>
              <a:rPr lang="en-GB" altLang="en-US" sz="4800" b="1" dirty="0">
                <a:solidFill>
                  <a:schemeClr val="bg1"/>
                </a:solidFill>
                <a:latin typeface="Gaelic" pitchFamily="2" charset="0"/>
              </a:rPr>
              <a:t>Founding Congregations</a:t>
            </a:r>
            <a:endParaRPr lang="en-IE" sz="7200" b="1" dirty="0">
              <a:solidFill>
                <a:schemeClr val="bg1"/>
              </a:solidFill>
              <a:latin typeface="Gaelic" pitchFamily="2" charset="0"/>
            </a:endParaRPr>
          </a:p>
        </p:txBody>
      </p:sp>
      <p:sp>
        <p:nvSpPr>
          <p:cNvPr id="3" name="Content Placeholder 2">
            <a:extLst>
              <a:ext uri="{FF2B5EF4-FFF2-40B4-BE49-F238E27FC236}">
                <a16:creationId xmlns:a16="http://schemas.microsoft.com/office/drawing/2014/main" id="{BC156A6A-428E-FF8A-610D-9BA6E7C7139A}"/>
              </a:ext>
            </a:extLst>
          </p:cNvPr>
          <p:cNvSpPr>
            <a:spLocks noGrp="1"/>
          </p:cNvSpPr>
          <p:nvPr>
            <p:ph idx="1"/>
          </p:nvPr>
        </p:nvSpPr>
        <p:spPr>
          <a:xfrm>
            <a:off x="4094820" y="3219770"/>
            <a:ext cx="4039803" cy="2596966"/>
          </a:xfrm>
        </p:spPr>
        <p:txBody>
          <a:bodyPr>
            <a:normAutofit fontScale="85000" lnSpcReduction="10000"/>
          </a:bodyPr>
          <a:lstStyle/>
          <a:p>
            <a:pPr algn="ctr">
              <a:lnSpc>
                <a:spcPct val="100000"/>
              </a:lnSpc>
              <a:spcBef>
                <a:spcPts val="0"/>
              </a:spcBef>
            </a:pPr>
            <a:r>
              <a:rPr lang="en-GB" altLang="en-US" sz="2400" b="1" dirty="0">
                <a:latin typeface="Gaelic" pitchFamily="2" charset="0"/>
              </a:rPr>
              <a:t>Sisters of Mercy (1831)</a:t>
            </a:r>
            <a:endParaRPr lang="en-IE" altLang="en-US" sz="2400" b="1" dirty="0">
              <a:latin typeface="Gaelic" pitchFamily="2" charset="0"/>
            </a:endParaRPr>
          </a:p>
          <a:p>
            <a:pPr algn="ctr">
              <a:lnSpc>
                <a:spcPct val="100000"/>
              </a:lnSpc>
              <a:spcBef>
                <a:spcPts val="0"/>
              </a:spcBef>
            </a:pPr>
            <a:endParaRPr lang="en-GB" altLang="en-US" sz="1200" b="1" dirty="0">
              <a:latin typeface="Gaelic" pitchFamily="2" charset="0"/>
            </a:endParaRPr>
          </a:p>
          <a:p>
            <a:pPr algn="ctr">
              <a:lnSpc>
                <a:spcPct val="100000"/>
              </a:lnSpc>
              <a:spcBef>
                <a:spcPts val="0"/>
              </a:spcBef>
            </a:pPr>
            <a:r>
              <a:rPr lang="en-GB" altLang="en-US" sz="2400" b="1" dirty="0">
                <a:latin typeface="Gaelic" pitchFamily="2" charset="0"/>
              </a:rPr>
              <a:t>Presentation Sisters (1775)</a:t>
            </a:r>
          </a:p>
          <a:p>
            <a:pPr algn="ctr">
              <a:lnSpc>
                <a:spcPct val="100000"/>
              </a:lnSpc>
              <a:spcBef>
                <a:spcPts val="0"/>
              </a:spcBef>
            </a:pPr>
            <a:endParaRPr lang="en-GB" altLang="en-US" sz="1200" b="1" dirty="0">
              <a:latin typeface="Gaelic" pitchFamily="2" charset="0"/>
            </a:endParaRPr>
          </a:p>
          <a:p>
            <a:pPr algn="ctr">
              <a:lnSpc>
                <a:spcPct val="100000"/>
              </a:lnSpc>
              <a:spcBef>
                <a:spcPts val="0"/>
              </a:spcBef>
            </a:pPr>
            <a:r>
              <a:rPr lang="en-GB" altLang="en-US" sz="2400" b="1" dirty="0">
                <a:latin typeface="Gaelic" pitchFamily="2" charset="0"/>
              </a:rPr>
              <a:t>Daughters of Charity (1633)</a:t>
            </a:r>
          </a:p>
          <a:p>
            <a:pPr algn="ctr">
              <a:lnSpc>
                <a:spcPct val="100000"/>
              </a:lnSpc>
              <a:spcBef>
                <a:spcPts val="0"/>
              </a:spcBef>
            </a:pPr>
            <a:endParaRPr lang="en-GB" altLang="en-US" sz="1200" b="1" dirty="0">
              <a:latin typeface="Gaelic" pitchFamily="2" charset="0"/>
            </a:endParaRPr>
          </a:p>
          <a:p>
            <a:pPr algn="ctr">
              <a:lnSpc>
                <a:spcPct val="100000"/>
              </a:lnSpc>
              <a:spcBef>
                <a:spcPts val="0"/>
              </a:spcBef>
            </a:pPr>
            <a:r>
              <a:rPr lang="en-GB" altLang="en-US" sz="2400" b="1" dirty="0">
                <a:latin typeface="Gaelic" pitchFamily="2" charset="0"/>
              </a:rPr>
              <a:t>Sisters of Christian Retreat (1775)</a:t>
            </a:r>
          </a:p>
          <a:p>
            <a:pPr algn="ctr">
              <a:lnSpc>
                <a:spcPct val="100000"/>
              </a:lnSpc>
              <a:spcBef>
                <a:spcPts val="0"/>
              </a:spcBef>
            </a:pPr>
            <a:endParaRPr lang="en-GB" altLang="en-US" sz="1200" b="1" dirty="0">
              <a:latin typeface="Gaelic" pitchFamily="2" charset="0"/>
            </a:endParaRPr>
          </a:p>
          <a:p>
            <a:pPr algn="ctr">
              <a:lnSpc>
                <a:spcPct val="100000"/>
              </a:lnSpc>
              <a:spcBef>
                <a:spcPts val="0"/>
              </a:spcBef>
            </a:pPr>
            <a:r>
              <a:rPr lang="en-GB" altLang="en-US" sz="2400" b="1" dirty="0">
                <a:latin typeface="Gaelic" pitchFamily="2" charset="0"/>
              </a:rPr>
              <a:t>Missionaries of the Sacred Heart (1854)</a:t>
            </a:r>
            <a:endParaRPr lang="en-IE" altLang="en-US" sz="2400" dirty="0">
              <a:latin typeface="Gaelic" pitchFamily="2" charset="0"/>
            </a:endParaRPr>
          </a:p>
          <a:p>
            <a:pPr algn="ctr"/>
            <a:endParaRPr lang="en-IE" sz="2200" dirty="0"/>
          </a:p>
        </p:txBody>
      </p:sp>
      <p:pic>
        <p:nvPicPr>
          <p:cNvPr id="6" name="Picture 2" descr="Leadership in a Catholic School Course | CEIST | Catholic Education | An  Irish Schools Trust">
            <a:extLst>
              <a:ext uri="{FF2B5EF4-FFF2-40B4-BE49-F238E27FC236}">
                <a16:creationId xmlns:a16="http://schemas.microsoft.com/office/drawing/2014/main" id="{AAED6C41-2966-FAE1-B1C6-A8178331DF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80822" y="401221"/>
            <a:ext cx="2055826" cy="1116168"/>
          </a:xfrm>
          <a:prstGeom prst="snip2DiagRect">
            <a:avLst/>
          </a:prstGeom>
          <a:solidFill>
            <a:srgbClr val="FFFFFF">
              <a:shade val="85000"/>
            </a:srgbClr>
          </a:solidFill>
          <a:ln w="88900" cap="sq">
            <a:solidFill>
              <a:srgbClr val="703270"/>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1" name="Picture 2" descr="Leadership in a Catholic School Course | CEIST | Catholic Education | An  Irish Schools Trust">
            <a:extLst>
              <a:ext uri="{FF2B5EF4-FFF2-40B4-BE49-F238E27FC236}">
                <a16:creationId xmlns:a16="http://schemas.microsoft.com/office/drawing/2014/main" id="{DBA31884-07E5-FCA5-A469-0ABAD99A83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91977" y="401221"/>
            <a:ext cx="2263271" cy="1228796"/>
          </a:xfrm>
          <a:prstGeom prst="snip2DiagRect">
            <a:avLst/>
          </a:prstGeom>
          <a:solidFill>
            <a:srgbClr val="FFFFFF">
              <a:shade val="85000"/>
            </a:srgbClr>
          </a:solidFill>
          <a:ln w="88900" cap="sq">
            <a:solidFill>
              <a:srgbClr val="D18805"/>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cxnSp>
        <p:nvCxnSpPr>
          <p:cNvPr id="13" name="Straight Connector 12">
            <a:extLst>
              <a:ext uri="{FF2B5EF4-FFF2-40B4-BE49-F238E27FC236}">
                <a16:creationId xmlns:a16="http://schemas.microsoft.com/office/drawing/2014/main" id="{454E882D-C2EA-108F-F133-A34B9D7DE546}"/>
              </a:ext>
            </a:extLst>
          </p:cNvPr>
          <p:cNvCxnSpPr/>
          <p:nvPr/>
        </p:nvCxnSpPr>
        <p:spPr>
          <a:xfrm>
            <a:off x="4450268" y="6526107"/>
            <a:ext cx="3495040" cy="0"/>
          </a:xfrm>
          <a:prstGeom prst="line">
            <a:avLst/>
          </a:prstGeom>
          <a:ln w="50800" cmpd="dbl">
            <a:solidFill>
              <a:srgbClr val="703270"/>
            </a:solidFill>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D92D695F-4514-E9B8-808D-3DBF98B9C4CF}"/>
              </a:ext>
            </a:extLst>
          </p:cNvPr>
          <p:cNvSpPr txBox="1">
            <a:spLocks/>
          </p:cNvSpPr>
          <p:nvPr/>
        </p:nvSpPr>
        <p:spPr>
          <a:xfrm>
            <a:off x="394119" y="3184283"/>
            <a:ext cx="3703320" cy="309824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IE" sz="2500" dirty="0">
                <a:solidFill>
                  <a:schemeClr val="accent2"/>
                </a:solidFill>
              </a:rPr>
              <a:t>Established in 2007.</a:t>
            </a:r>
          </a:p>
          <a:p>
            <a:pPr>
              <a:defRPr/>
            </a:pPr>
            <a:endParaRPr lang="en-IE" sz="2500" dirty="0"/>
          </a:p>
          <a:p>
            <a:pPr>
              <a:defRPr/>
            </a:pPr>
            <a:r>
              <a:rPr lang="en-IE" sz="2500" dirty="0">
                <a:solidFill>
                  <a:schemeClr val="accent2"/>
                </a:solidFill>
              </a:rPr>
              <a:t>Has the responsibility to ensure that the vision of our founding congregations continues</a:t>
            </a:r>
            <a:r>
              <a:rPr lang="uk-UA" sz="2500" dirty="0">
                <a:solidFill>
                  <a:schemeClr val="accent2"/>
                </a:solidFill>
              </a:rPr>
              <a:t> </a:t>
            </a:r>
            <a:r>
              <a:rPr lang="en-IE" sz="2500" dirty="0">
                <a:solidFill>
                  <a:schemeClr val="accent2"/>
                </a:solidFill>
              </a:rPr>
              <a:t>into the future </a:t>
            </a:r>
          </a:p>
          <a:p>
            <a:endParaRPr lang="en-IE" sz="2500" dirty="0"/>
          </a:p>
        </p:txBody>
      </p:sp>
      <p:sp>
        <p:nvSpPr>
          <p:cNvPr id="12" name="Content Placeholder 2">
            <a:extLst>
              <a:ext uri="{FF2B5EF4-FFF2-40B4-BE49-F238E27FC236}">
                <a16:creationId xmlns:a16="http://schemas.microsoft.com/office/drawing/2014/main" id="{796AB469-BC19-6F45-6A61-5165A01A27A2}"/>
              </a:ext>
            </a:extLst>
          </p:cNvPr>
          <p:cNvSpPr txBox="1">
            <a:spLocks/>
          </p:cNvSpPr>
          <p:nvPr/>
        </p:nvSpPr>
        <p:spPr>
          <a:xfrm>
            <a:off x="8392647" y="3219770"/>
            <a:ext cx="3703320" cy="37362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defRPr/>
            </a:pPr>
            <a:r>
              <a:rPr lang="en-GB" sz="2500" dirty="0">
                <a:solidFill>
                  <a:schemeClr val="accent2"/>
                </a:solidFill>
              </a:rPr>
              <a:t>At present </a:t>
            </a:r>
            <a:r>
              <a:rPr lang="en-GB" sz="2500" dirty="0">
                <a:solidFill>
                  <a:schemeClr val="accent2"/>
                </a:solidFill>
                <a:latin typeface="Gaelic" pitchFamily="2" charset="0"/>
              </a:rPr>
              <a:t>CEIST</a:t>
            </a:r>
            <a:r>
              <a:rPr lang="en-GB" sz="2500" dirty="0">
                <a:solidFill>
                  <a:schemeClr val="accent2"/>
                </a:solidFill>
              </a:rPr>
              <a:t> has responsibility for 107 schools in the Republic of Ireland</a:t>
            </a:r>
            <a:r>
              <a:rPr lang="en-GB" sz="2500" dirty="0">
                <a:solidFill>
                  <a:schemeClr val="accent1"/>
                </a:solidFill>
              </a:rPr>
              <a:t>.</a:t>
            </a:r>
          </a:p>
          <a:p>
            <a:pPr algn="r">
              <a:defRPr/>
            </a:pPr>
            <a:endParaRPr lang="en-GB" sz="2500" dirty="0"/>
          </a:p>
          <a:p>
            <a:pPr algn="r">
              <a:defRPr/>
            </a:pPr>
            <a:r>
              <a:rPr lang="en-GB" sz="2500" dirty="0">
                <a:solidFill>
                  <a:srgbClr val="7030A0"/>
                </a:solidFill>
              </a:rPr>
              <a:t>Has taken over role of Religious Congregations</a:t>
            </a:r>
            <a:endParaRPr lang="en-IE" sz="2500" dirty="0">
              <a:solidFill>
                <a:srgbClr val="7030A0"/>
              </a:solidFill>
            </a:endParaRPr>
          </a:p>
          <a:p>
            <a:pPr algn="r">
              <a:defRPr/>
            </a:pPr>
            <a:endParaRPr lang="en-GB" sz="2500" dirty="0"/>
          </a:p>
          <a:p>
            <a:pPr algn="r"/>
            <a:endParaRPr lang="en-IE" sz="2500" dirty="0"/>
          </a:p>
        </p:txBody>
      </p:sp>
      <p:sp>
        <p:nvSpPr>
          <p:cNvPr id="23" name="Circular Arrow 22">
            <a:extLst>
              <a:ext uri="{FF2B5EF4-FFF2-40B4-BE49-F238E27FC236}">
                <a16:creationId xmlns:a16="http://schemas.microsoft.com/office/drawing/2014/main" id="{D7B2AB6C-D7E7-7ED9-D196-F097AF54B3F9}"/>
              </a:ext>
            </a:extLst>
          </p:cNvPr>
          <p:cNvSpPr/>
          <p:nvPr/>
        </p:nvSpPr>
        <p:spPr>
          <a:xfrm>
            <a:off x="8094133" y="2400097"/>
            <a:ext cx="1696898" cy="1257143"/>
          </a:xfrm>
          <a:prstGeom prst="circularArrow">
            <a:avLst/>
          </a:prstGeom>
          <a:solidFill>
            <a:srgbClr val="D7801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solidFill>
                <a:schemeClr val="tx1"/>
              </a:solidFill>
            </a:endParaRPr>
          </a:p>
        </p:txBody>
      </p:sp>
      <p:sp>
        <p:nvSpPr>
          <p:cNvPr id="25" name="Circular Arrow 24">
            <a:extLst>
              <a:ext uri="{FF2B5EF4-FFF2-40B4-BE49-F238E27FC236}">
                <a16:creationId xmlns:a16="http://schemas.microsoft.com/office/drawing/2014/main" id="{C39DD29E-5430-1585-8D76-BAE254B050E7}"/>
              </a:ext>
            </a:extLst>
          </p:cNvPr>
          <p:cNvSpPr/>
          <p:nvPr/>
        </p:nvSpPr>
        <p:spPr>
          <a:xfrm rot="10485745">
            <a:off x="2699532" y="5406360"/>
            <a:ext cx="1696898" cy="1257143"/>
          </a:xfrm>
          <a:prstGeom prst="circularArrow">
            <a:avLst/>
          </a:prstGeom>
          <a:solidFill>
            <a:srgbClr val="D7801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solidFill>
                <a:schemeClr val="tx1"/>
              </a:solidFill>
            </a:endParaRPr>
          </a:p>
        </p:txBody>
      </p:sp>
      <p:sp>
        <p:nvSpPr>
          <p:cNvPr id="26" name="Circular Arrow 25">
            <a:extLst>
              <a:ext uri="{FF2B5EF4-FFF2-40B4-BE49-F238E27FC236}">
                <a16:creationId xmlns:a16="http://schemas.microsoft.com/office/drawing/2014/main" id="{E767B06C-DD23-A7F8-C4F7-079182AFCDD2}"/>
              </a:ext>
            </a:extLst>
          </p:cNvPr>
          <p:cNvSpPr/>
          <p:nvPr/>
        </p:nvSpPr>
        <p:spPr>
          <a:xfrm flipH="1">
            <a:off x="2394874" y="2372194"/>
            <a:ext cx="1696898" cy="1257143"/>
          </a:xfrm>
          <a:prstGeom prst="circularArrow">
            <a:avLst/>
          </a:prstGeom>
          <a:solidFill>
            <a:srgbClr val="D7801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dirty="0">
              <a:solidFill>
                <a:schemeClr val="tx1"/>
              </a:solidFill>
            </a:endParaRPr>
          </a:p>
        </p:txBody>
      </p:sp>
      <p:sp>
        <p:nvSpPr>
          <p:cNvPr id="27" name="Circular Arrow 26">
            <a:extLst>
              <a:ext uri="{FF2B5EF4-FFF2-40B4-BE49-F238E27FC236}">
                <a16:creationId xmlns:a16="http://schemas.microsoft.com/office/drawing/2014/main" id="{DE69DF32-9D67-1909-F015-FABDE3D18385}"/>
              </a:ext>
            </a:extLst>
          </p:cNvPr>
          <p:cNvSpPr/>
          <p:nvPr/>
        </p:nvSpPr>
        <p:spPr>
          <a:xfrm rot="11114255" flipH="1">
            <a:off x="7985980" y="5426679"/>
            <a:ext cx="1696898" cy="1257143"/>
          </a:xfrm>
          <a:prstGeom prst="circularArrow">
            <a:avLst/>
          </a:prstGeom>
          <a:solidFill>
            <a:srgbClr val="D7801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solidFill>
                <a:schemeClr val="tx1"/>
              </a:solidFill>
            </a:endParaRPr>
          </a:p>
        </p:txBody>
      </p:sp>
    </p:spTree>
    <p:extLst>
      <p:ext uri="{BB962C8B-B14F-4D97-AF65-F5344CB8AC3E}">
        <p14:creationId xmlns:p14="http://schemas.microsoft.com/office/powerpoint/2010/main" val="1813944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iterate type="lt">
                                    <p:tmPct val="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4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4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400"/>
                            </p:stCondLst>
                            <p:childTnLst>
                              <p:par>
                                <p:cTn id="10" presetID="2" presetClass="entr" presetSubtype="8" fill="hold" nodeType="afterEffect">
                                  <p:stCondLst>
                                    <p:cond delay="0"/>
                                  </p:stCondLst>
                                  <p:iterate type="lt">
                                    <p:tmPct val="0"/>
                                  </p:iterate>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4" fill="hold">
                            <p:stCondLst>
                              <p:cond delay="900"/>
                            </p:stCondLst>
                            <p:childTnLst>
                              <p:par>
                                <p:cTn id="15" presetID="2" presetClass="entr" presetSubtype="8" fill="hold" nodeType="afterEffect">
                                  <p:stCondLst>
                                    <p:cond delay="0"/>
                                  </p:stCondLst>
                                  <p:iterate type="lt">
                                    <p:tmPct val="0"/>
                                  </p:iterate>
                                  <p:childTnLst>
                                    <p:set>
                                      <p:cBhvr>
                                        <p:cTn id="16" dur="1" fill="hold">
                                          <p:stCondLst>
                                            <p:cond delay="0"/>
                                          </p:stCondLst>
                                        </p:cTn>
                                        <p:tgtEl>
                                          <p:spTgt spid="3">
                                            <p:txEl>
                                              <p:pRg st="4" end="4"/>
                                            </p:txEl>
                                          </p:spTgt>
                                        </p:tgtEl>
                                        <p:attrNameLst>
                                          <p:attrName>style.visibility</p:attrName>
                                        </p:attrNameLst>
                                      </p:cBhvr>
                                      <p:to>
                                        <p:strVal val="visible"/>
                                      </p:to>
                                    </p:set>
                                    <p:anim calcmode="lin" valueType="num">
                                      <p:cBhvr additive="base">
                                        <p:cTn id="17"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par>
                          <p:cTn id="19" fill="hold">
                            <p:stCondLst>
                              <p:cond delay="1400"/>
                            </p:stCondLst>
                            <p:childTnLst>
                              <p:par>
                                <p:cTn id="20" presetID="2" presetClass="entr" presetSubtype="8" fill="hold" nodeType="afterEffect">
                                  <p:stCondLst>
                                    <p:cond delay="0"/>
                                  </p:stCondLst>
                                  <p:iterate type="lt">
                                    <p:tmPct val="0"/>
                                  </p:iterate>
                                  <p:childTnLst>
                                    <p:set>
                                      <p:cBhvr>
                                        <p:cTn id="21" dur="1" fill="hold">
                                          <p:stCondLst>
                                            <p:cond delay="0"/>
                                          </p:stCondLst>
                                        </p:cTn>
                                        <p:tgtEl>
                                          <p:spTgt spid="3">
                                            <p:txEl>
                                              <p:pRg st="6" end="6"/>
                                            </p:txEl>
                                          </p:spTgt>
                                        </p:tgtEl>
                                        <p:attrNameLst>
                                          <p:attrName>style.visibility</p:attrName>
                                        </p:attrNameLst>
                                      </p:cBhvr>
                                      <p:to>
                                        <p:strVal val="visible"/>
                                      </p:to>
                                    </p:set>
                                    <p:anim calcmode="lin" valueType="num">
                                      <p:cBhvr additive="base">
                                        <p:cTn id="22"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par>
                          <p:cTn id="24" fill="hold">
                            <p:stCondLst>
                              <p:cond delay="1900"/>
                            </p:stCondLst>
                            <p:childTnLst>
                              <p:par>
                                <p:cTn id="25" presetID="2" presetClass="entr" presetSubtype="8" fill="hold" nodeType="afterEffect">
                                  <p:stCondLst>
                                    <p:cond delay="0"/>
                                  </p:stCondLst>
                                  <p:iterate type="lt">
                                    <p:tmPct val="0"/>
                                  </p:iterate>
                                  <p:childTnLst>
                                    <p:set>
                                      <p:cBhvr>
                                        <p:cTn id="26" dur="1" fill="hold">
                                          <p:stCondLst>
                                            <p:cond delay="0"/>
                                          </p:stCondLst>
                                        </p:cTn>
                                        <p:tgtEl>
                                          <p:spTgt spid="3">
                                            <p:txEl>
                                              <p:pRg st="8" end="8"/>
                                            </p:txEl>
                                          </p:spTgt>
                                        </p:tgtEl>
                                        <p:attrNameLst>
                                          <p:attrName>style.visibility</p:attrName>
                                        </p:attrNameLst>
                                      </p:cBhvr>
                                      <p:to>
                                        <p:strVal val="visible"/>
                                      </p:to>
                                    </p:set>
                                    <p:anim calcmode="lin" valueType="num">
                                      <p:cBhvr additive="base">
                                        <p:cTn id="27"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8" presetClass="exit" presetSubtype="0" accel="50000" fill="hold" nodeType="clickEffect">
                                  <p:stCondLst>
                                    <p:cond delay="0"/>
                                  </p:stCondLst>
                                  <p:iterate type="lt">
                                    <p:tmPct val="50000"/>
                                  </p:iterate>
                                  <p:childTnLst>
                                    <p:anim calcmode="lin" valueType="num">
                                      <p:cBhvr>
                                        <p:cTn id="32" dur="250">
                                          <p:stCondLst>
                                            <p:cond delay="0"/>
                                          </p:stCondLst>
                                        </p:cTn>
                                        <p:tgtEl>
                                          <p:spTgt spid="3">
                                            <p:txEl>
                                              <p:pRg st="0" end="0"/>
                                            </p:txEl>
                                          </p:spTgt>
                                        </p:tgtEl>
                                        <p:attrNameLst>
                                          <p:attrName>style.rotation</p:attrName>
                                        </p:attrNameLst>
                                      </p:cBhvr>
                                      <p:tavLst>
                                        <p:tav tm="0">
                                          <p:val>
                                            <p:fltVal val="0"/>
                                          </p:val>
                                        </p:tav>
                                        <p:tav tm="100000">
                                          <p:val>
                                            <p:fltVal val="45"/>
                                          </p:val>
                                        </p:tav>
                                      </p:tavLst>
                                    </p:anim>
                                    <p:anim calcmode="lin" valueType="num">
                                      <p:cBhvr>
                                        <p:cTn id="33" dur="250">
                                          <p:stCondLst>
                                            <p:cond delay="0"/>
                                          </p:stCondLst>
                                        </p:cTn>
                                        <p:tgtEl>
                                          <p:spTgt spid="3">
                                            <p:txEl>
                                              <p:pRg st="0" end="0"/>
                                            </p:txEl>
                                          </p:spTgt>
                                        </p:tgtEl>
                                        <p:attrNameLst>
                                          <p:attrName>ppt_y</p:attrName>
                                        </p:attrNameLst>
                                      </p:cBhvr>
                                      <p:tavLst>
                                        <p:tav tm="0">
                                          <p:val>
                                            <p:strVal val="ppt_y"/>
                                          </p:val>
                                        </p:tav>
                                        <p:tav tm="100000">
                                          <p:val>
                                            <p:strVal val="ppt_y+1"/>
                                          </p:val>
                                        </p:tav>
                                      </p:tavLst>
                                    </p:anim>
                                    <p:set>
                                      <p:cBhvr>
                                        <p:cTn id="34" dur="1" fill="hold">
                                          <p:stCondLst>
                                            <p:cond delay="249"/>
                                          </p:stCondLst>
                                        </p:cTn>
                                        <p:tgtEl>
                                          <p:spTgt spid="3">
                                            <p:txEl>
                                              <p:pRg st="0" end="0"/>
                                            </p:txEl>
                                          </p:spTgt>
                                        </p:tgtEl>
                                        <p:attrNameLst>
                                          <p:attrName>style.visibility</p:attrName>
                                        </p:attrNameLst>
                                      </p:cBhvr>
                                      <p:to>
                                        <p:strVal val="hidden"/>
                                      </p:to>
                                    </p:set>
                                  </p:childTnLst>
                                </p:cTn>
                              </p:par>
                              <p:par>
                                <p:cTn id="35" presetID="38" presetClass="exit" presetSubtype="0" accel="50000" fill="hold" nodeType="withEffect">
                                  <p:stCondLst>
                                    <p:cond delay="0"/>
                                  </p:stCondLst>
                                  <p:iterate type="lt">
                                    <p:tmPct val="50000"/>
                                  </p:iterate>
                                  <p:childTnLst>
                                    <p:anim calcmode="lin" valueType="num">
                                      <p:cBhvr>
                                        <p:cTn id="36" dur="250">
                                          <p:stCondLst>
                                            <p:cond delay="0"/>
                                          </p:stCondLst>
                                        </p:cTn>
                                        <p:tgtEl>
                                          <p:spTgt spid="3">
                                            <p:txEl>
                                              <p:pRg st="2" end="2"/>
                                            </p:txEl>
                                          </p:spTgt>
                                        </p:tgtEl>
                                        <p:attrNameLst>
                                          <p:attrName>style.rotation</p:attrName>
                                        </p:attrNameLst>
                                      </p:cBhvr>
                                      <p:tavLst>
                                        <p:tav tm="0">
                                          <p:val>
                                            <p:fltVal val="0"/>
                                          </p:val>
                                        </p:tav>
                                        <p:tav tm="100000">
                                          <p:val>
                                            <p:fltVal val="45"/>
                                          </p:val>
                                        </p:tav>
                                      </p:tavLst>
                                    </p:anim>
                                    <p:anim calcmode="lin" valueType="num">
                                      <p:cBhvr>
                                        <p:cTn id="37" dur="250">
                                          <p:stCondLst>
                                            <p:cond delay="0"/>
                                          </p:stCondLst>
                                        </p:cTn>
                                        <p:tgtEl>
                                          <p:spTgt spid="3">
                                            <p:txEl>
                                              <p:pRg st="2" end="2"/>
                                            </p:txEl>
                                          </p:spTgt>
                                        </p:tgtEl>
                                        <p:attrNameLst>
                                          <p:attrName>ppt_y</p:attrName>
                                        </p:attrNameLst>
                                      </p:cBhvr>
                                      <p:tavLst>
                                        <p:tav tm="0">
                                          <p:val>
                                            <p:strVal val="ppt_y"/>
                                          </p:val>
                                        </p:tav>
                                        <p:tav tm="100000">
                                          <p:val>
                                            <p:strVal val="ppt_y+1"/>
                                          </p:val>
                                        </p:tav>
                                      </p:tavLst>
                                    </p:anim>
                                    <p:set>
                                      <p:cBhvr>
                                        <p:cTn id="38" dur="1" fill="hold">
                                          <p:stCondLst>
                                            <p:cond delay="249"/>
                                          </p:stCondLst>
                                        </p:cTn>
                                        <p:tgtEl>
                                          <p:spTgt spid="3">
                                            <p:txEl>
                                              <p:pRg st="2" end="2"/>
                                            </p:txEl>
                                          </p:spTgt>
                                        </p:tgtEl>
                                        <p:attrNameLst>
                                          <p:attrName>style.visibility</p:attrName>
                                        </p:attrNameLst>
                                      </p:cBhvr>
                                      <p:to>
                                        <p:strVal val="hidden"/>
                                      </p:to>
                                    </p:set>
                                  </p:childTnLst>
                                </p:cTn>
                              </p:par>
                              <p:par>
                                <p:cTn id="39" presetID="38" presetClass="exit" presetSubtype="0" accel="50000" fill="hold" nodeType="withEffect">
                                  <p:stCondLst>
                                    <p:cond delay="0"/>
                                  </p:stCondLst>
                                  <p:iterate type="lt">
                                    <p:tmPct val="50000"/>
                                  </p:iterate>
                                  <p:childTnLst>
                                    <p:anim calcmode="lin" valueType="num">
                                      <p:cBhvr>
                                        <p:cTn id="40" dur="250">
                                          <p:stCondLst>
                                            <p:cond delay="0"/>
                                          </p:stCondLst>
                                        </p:cTn>
                                        <p:tgtEl>
                                          <p:spTgt spid="3">
                                            <p:txEl>
                                              <p:pRg st="4" end="4"/>
                                            </p:txEl>
                                          </p:spTgt>
                                        </p:tgtEl>
                                        <p:attrNameLst>
                                          <p:attrName>style.rotation</p:attrName>
                                        </p:attrNameLst>
                                      </p:cBhvr>
                                      <p:tavLst>
                                        <p:tav tm="0">
                                          <p:val>
                                            <p:fltVal val="0"/>
                                          </p:val>
                                        </p:tav>
                                        <p:tav tm="100000">
                                          <p:val>
                                            <p:fltVal val="45"/>
                                          </p:val>
                                        </p:tav>
                                      </p:tavLst>
                                    </p:anim>
                                    <p:anim calcmode="lin" valueType="num">
                                      <p:cBhvr>
                                        <p:cTn id="41" dur="250">
                                          <p:stCondLst>
                                            <p:cond delay="0"/>
                                          </p:stCondLst>
                                        </p:cTn>
                                        <p:tgtEl>
                                          <p:spTgt spid="3">
                                            <p:txEl>
                                              <p:pRg st="4" end="4"/>
                                            </p:txEl>
                                          </p:spTgt>
                                        </p:tgtEl>
                                        <p:attrNameLst>
                                          <p:attrName>ppt_y</p:attrName>
                                        </p:attrNameLst>
                                      </p:cBhvr>
                                      <p:tavLst>
                                        <p:tav tm="0">
                                          <p:val>
                                            <p:strVal val="ppt_y"/>
                                          </p:val>
                                        </p:tav>
                                        <p:tav tm="100000">
                                          <p:val>
                                            <p:strVal val="ppt_y+1"/>
                                          </p:val>
                                        </p:tav>
                                      </p:tavLst>
                                    </p:anim>
                                    <p:set>
                                      <p:cBhvr>
                                        <p:cTn id="42" dur="1" fill="hold">
                                          <p:stCondLst>
                                            <p:cond delay="249"/>
                                          </p:stCondLst>
                                        </p:cTn>
                                        <p:tgtEl>
                                          <p:spTgt spid="3">
                                            <p:txEl>
                                              <p:pRg st="4" end="4"/>
                                            </p:txEl>
                                          </p:spTgt>
                                        </p:tgtEl>
                                        <p:attrNameLst>
                                          <p:attrName>style.visibility</p:attrName>
                                        </p:attrNameLst>
                                      </p:cBhvr>
                                      <p:to>
                                        <p:strVal val="hidden"/>
                                      </p:to>
                                    </p:set>
                                  </p:childTnLst>
                                </p:cTn>
                              </p:par>
                              <p:par>
                                <p:cTn id="43" presetID="38" presetClass="exit" presetSubtype="0" accel="50000" fill="hold" nodeType="withEffect">
                                  <p:stCondLst>
                                    <p:cond delay="0"/>
                                  </p:stCondLst>
                                  <p:iterate type="lt">
                                    <p:tmPct val="50000"/>
                                  </p:iterate>
                                  <p:childTnLst>
                                    <p:anim calcmode="lin" valueType="num">
                                      <p:cBhvr>
                                        <p:cTn id="44" dur="250">
                                          <p:stCondLst>
                                            <p:cond delay="0"/>
                                          </p:stCondLst>
                                        </p:cTn>
                                        <p:tgtEl>
                                          <p:spTgt spid="3">
                                            <p:txEl>
                                              <p:pRg st="6" end="6"/>
                                            </p:txEl>
                                          </p:spTgt>
                                        </p:tgtEl>
                                        <p:attrNameLst>
                                          <p:attrName>style.rotation</p:attrName>
                                        </p:attrNameLst>
                                      </p:cBhvr>
                                      <p:tavLst>
                                        <p:tav tm="0">
                                          <p:val>
                                            <p:fltVal val="0"/>
                                          </p:val>
                                        </p:tav>
                                        <p:tav tm="100000">
                                          <p:val>
                                            <p:fltVal val="45"/>
                                          </p:val>
                                        </p:tav>
                                      </p:tavLst>
                                    </p:anim>
                                    <p:anim calcmode="lin" valueType="num">
                                      <p:cBhvr>
                                        <p:cTn id="45" dur="250">
                                          <p:stCondLst>
                                            <p:cond delay="0"/>
                                          </p:stCondLst>
                                        </p:cTn>
                                        <p:tgtEl>
                                          <p:spTgt spid="3">
                                            <p:txEl>
                                              <p:pRg st="6" end="6"/>
                                            </p:txEl>
                                          </p:spTgt>
                                        </p:tgtEl>
                                        <p:attrNameLst>
                                          <p:attrName>ppt_y</p:attrName>
                                        </p:attrNameLst>
                                      </p:cBhvr>
                                      <p:tavLst>
                                        <p:tav tm="0">
                                          <p:val>
                                            <p:strVal val="ppt_y"/>
                                          </p:val>
                                        </p:tav>
                                        <p:tav tm="100000">
                                          <p:val>
                                            <p:strVal val="ppt_y+1"/>
                                          </p:val>
                                        </p:tav>
                                      </p:tavLst>
                                    </p:anim>
                                    <p:set>
                                      <p:cBhvr>
                                        <p:cTn id="46" dur="1" fill="hold">
                                          <p:stCondLst>
                                            <p:cond delay="249"/>
                                          </p:stCondLst>
                                        </p:cTn>
                                        <p:tgtEl>
                                          <p:spTgt spid="3">
                                            <p:txEl>
                                              <p:pRg st="6" end="6"/>
                                            </p:txEl>
                                          </p:spTgt>
                                        </p:tgtEl>
                                        <p:attrNameLst>
                                          <p:attrName>style.visibility</p:attrName>
                                        </p:attrNameLst>
                                      </p:cBhvr>
                                      <p:to>
                                        <p:strVal val="hidden"/>
                                      </p:to>
                                    </p:set>
                                  </p:childTnLst>
                                </p:cTn>
                              </p:par>
                              <p:par>
                                <p:cTn id="47" presetID="38" presetClass="exit" presetSubtype="0" accel="50000" fill="hold" nodeType="withEffect">
                                  <p:stCondLst>
                                    <p:cond delay="0"/>
                                  </p:stCondLst>
                                  <p:iterate type="lt">
                                    <p:tmPct val="50000"/>
                                  </p:iterate>
                                  <p:childTnLst>
                                    <p:anim calcmode="lin" valueType="num">
                                      <p:cBhvr>
                                        <p:cTn id="48" dur="250">
                                          <p:stCondLst>
                                            <p:cond delay="0"/>
                                          </p:stCondLst>
                                        </p:cTn>
                                        <p:tgtEl>
                                          <p:spTgt spid="3">
                                            <p:txEl>
                                              <p:pRg st="8" end="8"/>
                                            </p:txEl>
                                          </p:spTgt>
                                        </p:tgtEl>
                                        <p:attrNameLst>
                                          <p:attrName>style.rotation</p:attrName>
                                        </p:attrNameLst>
                                      </p:cBhvr>
                                      <p:tavLst>
                                        <p:tav tm="0">
                                          <p:val>
                                            <p:fltVal val="0"/>
                                          </p:val>
                                        </p:tav>
                                        <p:tav tm="100000">
                                          <p:val>
                                            <p:fltVal val="45"/>
                                          </p:val>
                                        </p:tav>
                                      </p:tavLst>
                                    </p:anim>
                                    <p:anim calcmode="lin" valueType="num">
                                      <p:cBhvr>
                                        <p:cTn id="49" dur="250">
                                          <p:stCondLst>
                                            <p:cond delay="0"/>
                                          </p:stCondLst>
                                        </p:cTn>
                                        <p:tgtEl>
                                          <p:spTgt spid="3">
                                            <p:txEl>
                                              <p:pRg st="8" end="8"/>
                                            </p:txEl>
                                          </p:spTgt>
                                        </p:tgtEl>
                                        <p:attrNameLst>
                                          <p:attrName>ppt_y</p:attrName>
                                        </p:attrNameLst>
                                      </p:cBhvr>
                                      <p:tavLst>
                                        <p:tav tm="0">
                                          <p:val>
                                            <p:strVal val="ppt_y"/>
                                          </p:val>
                                        </p:tav>
                                        <p:tav tm="100000">
                                          <p:val>
                                            <p:strVal val="ppt_y+1"/>
                                          </p:val>
                                        </p:tav>
                                      </p:tavLst>
                                    </p:anim>
                                    <p:set>
                                      <p:cBhvr>
                                        <p:cTn id="50" dur="1" fill="hold">
                                          <p:stCondLst>
                                            <p:cond delay="249"/>
                                          </p:stCondLst>
                                        </p:cTn>
                                        <p:tgtEl>
                                          <p:spTgt spid="3">
                                            <p:txEl>
                                              <p:pRg st="8" end="8"/>
                                            </p:txEl>
                                          </p:spTgt>
                                        </p:tgtEl>
                                        <p:attrNameLst>
                                          <p:attrName>style.visibility</p:attrName>
                                        </p:attrNameLst>
                                      </p:cBhvr>
                                      <p:to>
                                        <p:strVal val="hidden"/>
                                      </p:to>
                                    </p:set>
                                  </p:childTnLst>
                                </p:cTn>
                              </p:par>
                            </p:childTnLst>
                          </p:cTn>
                        </p:par>
                        <p:par>
                          <p:cTn id="51" fill="hold">
                            <p:stCondLst>
                              <p:cond delay="4375"/>
                            </p:stCondLst>
                            <p:childTnLst>
                              <p:par>
                                <p:cTn id="52" presetID="55" presetClass="entr" presetSubtype="0" fill="hold" grpId="0" nodeType="after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p:cTn id="54" dur="500" fill="hold"/>
                                        <p:tgtEl>
                                          <p:spTgt spid="26"/>
                                        </p:tgtEl>
                                        <p:attrNameLst>
                                          <p:attrName>ppt_w</p:attrName>
                                        </p:attrNameLst>
                                      </p:cBhvr>
                                      <p:tavLst>
                                        <p:tav tm="0">
                                          <p:val>
                                            <p:strVal val="#ppt_w*0.70"/>
                                          </p:val>
                                        </p:tav>
                                        <p:tav tm="100000">
                                          <p:val>
                                            <p:strVal val="#ppt_w"/>
                                          </p:val>
                                        </p:tav>
                                      </p:tavLst>
                                    </p:anim>
                                    <p:anim calcmode="lin" valueType="num">
                                      <p:cBhvr>
                                        <p:cTn id="55" dur="500" fill="hold"/>
                                        <p:tgtEl>
                                          <p:spTgt spid="26"/>
                                        </p:tgtEl>
                                        <p:attrNameLst>
                                          <p:attrName>ppt_h</p:attrName>
                                        </p:attrNameLst>
                                      </p:cBhvr>
                                      <p:tavLst>
                                        <p:tav tm="0">
                                          <p:val>
                                            <p:strVal val="#ppt_h"/>
                                          </p:val>
                                        </p:tav>
                                        <p:tav tm="100000">
                                          <p:val>
                                            <p:strVal val="#ppt_h"/>
                                          </p:val>
                                        </p:tav>
                                      </p:tavLst>
                                    </p:anim>
                                    <p:animEffect transition="in" filter="fade">
                                      <p:cBhvr>
                                        <p:cTn id="56" dur="500"/>
                                        <p:tgtEl>
                                          <p:spTgt spid="26"/>
                                        </p:tgtEl>
                                      </p:cBhvr>
                                    </p:animEffect>
                                  </p:childTnLst>
                                </p:cTn>
                              </p:par>
                              <p:par>
                                <p:cTn id="57" presetID="55" presetClass="entr" presetSubtype="0"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p:cTn id="59" dur="500" fill="hold"/>
                                        <p:tgtEl>
                                          <p:spTgt spid="27"/>
                                        </p:tgtEl>
                                        <p:attrNameLst>
                                          <p:attrName>ppt_w</p:attrName>
                                        </p:attrNameLst>
                                      </p:cBhvr>
                                      <p:tavLst>
                                        <p:tav tm="0">
                                          <p:val>
                                            <p:strVal val="#ppt_w*0.70"/>
                                          </p:val>
                                        </p:tav>
                                        <p:tav tm="100000">
                                          <p:val>
                                            <p:strVal val="#ppt_w"/>
                                          </p:val>
                                        </p:tav>
                                      </p:tavLst>
                                    </p:anim>
                                    <p:anim calcmode="lin" valueType="num">
                                      <p:cBhvr>
                                        <p:cTn id="60" dur="500" fill="hold"/>
                                        <p:tgtEl>
                                          <p:spTgt spid="27"/>
                                        </p:tgtEl>
                                        <p:attrNameLst>
                                          <p:attrName>ppt_h</p:attrName>
                                        </p:attrNameLst>
                                      </p:cBhvr>
                                      <p:tavLst>
                                        <p:tav tm="0">
                                          <p:val>
                                            <p:strVal val="#ppt_h"/>
                                          </p:val>
                                        </p:tav>
                                        <p:tav tm="100000">
                                          <p:val>
                                            <p:strVal val="#ppt_h"/>
                                          </p:val>
                                        </p:tav>
                                      </p:tavLst>
                                    </p:anim>
                                    <p:animEffect transition="in" filter="fade">
                                      <p:cBhvr>
                                        <p:cTn id="61" dur="500"/>
                                        <p:tgtEl>
                                          <p:spTgt spid="27"/>
                                        </p:tgtEl>
                                      </p:cBhvr>
                                    </p:animEffect>
                                  </p:childTnLst>
                                </p:cTn>
                              </p:par>
                            </p:childTnLst>
                          </p:cTn>
                        </p:par>
                        <p:par>
                          <p:cTn id="62" fill="hold">
                            <p:stCondLst>
                              <p:cond delay="4875"/>
                            </p:stCondLst>
                            <p:childTnLst>
                              <p:par>
                                <p:cTn id="63" presetID="2" presetClass="entr" presetSubtype="4" fill="hold" grpId="0" nodeType="after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additive="base">
                                        <p:cTn id="65" dur="500" fill="hold"/>
                                        <p:tgtEl>
                                          <p:spTgt spid="12"/>
                                        </p:tgtEl>
                                        <p:attrNameLst>
                                          <p:attrName>ppt_x</p:attrName>
                                        </p:attrNameLst>
                                      </p:cBhvr>
                                      <p:tavLst>
                                        <p:tav tm="0">
                                          <p:val>
                                            <p:strVal val="#ppt_x"/>
                                          </p:val>
                                        </p:tav>
                                        <p:tav tm="100000">
                                          <p:val>
                                            <p:strVal val="#ppt_x"/>
                                          </p:val>
                                        </p:tav>
                                      </p:tavLst>
                                    </p:anim>
                                    <p:anim calcmode="lin" valueType="num">
                                      <p:cBhvr additive="base">
                                        <p:cTn id="66" dur="500" fill="hold"/>
                                        <p:tgtEl>
                                          <p:spTgt spid="12"/>
                                        </p:tgtEl>
                                        <p:attrNameLst>
                                          <p:attrName>ppt_y</p:attrName>
                                        </p:attrNameLst>
                                      </p:cBhvr>
                                      <p:tavLst>
                                        <p:tav tm="0">
                                          <p:val>
                                            <p:strVal val="1+#ppt_h/2"/>
                                          </p:val>
                                        </p:tav>
                                        <p:tav tm="100000">
                                          <p:val>
                                            <p:strVal val="#ppt_y"/>
                                          </p:val>
                                        </p:tav>
                                      </p:tavLst>
                                    </p:anim>
                                  </p:childTnLst>
                                </p:cTn>
                              </p:par>
                            </p:childTnLst>
                          </p:cTn>
                        </p:par>
                        <p:par>
                          <p:cTn id="67" fill="hold">
                            <p:stCondLst>
                              <p:cond delay="5375"/>
                            </p:stCondLst>
                            <p:childTnLst>
                              <p:par>
                                <p:cTn id="68" presetID="2" presetClass="entr" presetSubtype="4" fill="hold" grpId="0" nodeType="afterEffect">
                                  <p:stCondLst>
                                    <p:cond delay="500"/>
                                  </p:stCondLst>
                                  <p:childTnLst>
                                    <p:set>
                                      <p:cBhvr>
                                        <p:cTn id="69" dur="1" fill="hold">
                                          <p:stCondLst>
                                            <p:cond delay="0"/>
                                          </p:stCondLst>
                                        </p:cTn>
                                        <p:tgtEl>
                                          <p:spTgt spid="5"/>
                                        </p:tgtEl>
                                        <p:attrNameLst>
                                          <p:attrName>style.visibility</p:attrName>
                                        </p:attrNameLst>
                                      </p:cBhvr>
                                      <p:to>
                                        <p:strVal val="visible"/>
                                      </p:to>
                                    </p:set>
                                    <p:anim calcmode="lin" valueType="num">
                                      <p:cBhvr additive="base">
                                        <p:cTn id="70" dur="500" fill="hold"/>
                                        <p:tgtEl>
                                          <p:spTgt spid="5"/>
                                        </p:tgtEl>
                                        <p:attrNameLst>
                                          <p:attrName>ppt_x</p:attrName>
                                        </p:attrNameLst>
                                      </p:cBhvr>
                                      <p:tavLst>
                                        <p:tav tm="0">
                                          <p:val>
                                            <p:strVal val="#ppt_x"/>
                                          </p:val>
                                        </p:tav>
                                        <p:tav tm="100000">
                                          <p:val>
                                            <p:strVal val="#ppt_x"/>
                                          </p:val>
                                        </p:tav>
                                      </p:tavLst>
                                    </p:anim>
                                    <p:anim calcmode="lin" valueType="num">
                                      <p:cBhvr additive="base">
                                        <p:cTn id="71" dur="500" fill="hold"/>
                                        <p:tgtEl>
                                          <p:spTgt spid="5"/>
                                        </p:tgtEl>
                                        <p:attrNameLst>
                                          <p:attrName>ppt_y</p:attrName>
                                        </p:attrNameLst>
                                      </p:cBhvr>
                                      <p:tavLst>
                                        <p:tav tm="0">
                                          <p:val>
                                            <p:strVal val="1+#ppt_h/2"/>
                                          </p:val>
                                        </p:tav>
                                        <p:tav tm="100000">
                                          <p:val>
                                            <p:strVal val="#ppt_y"/>
                                          </p:val>
                                        </p:tav>
                                      </p:tavLst>
                                    </p:anim>
                                  </p:childTnLst>
                                </p:cTn>
                              </p:par>
                            </p:childTnLst>
                          </p:cTn>
                        </p:par>
                        <p:par>
                          <p:cTn id="72" fill="hold">
                            <p:stCondLst>
                              <p:cond delay="6375"/>
                            </p:stCondLst>
                            <p:childTnLst>
                              <p:par>
                                <p:cTn id="73" presetID="55" presetClass="entr" presetSubtype="0"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 calcmode="lin" valueType="num">
                                      <p:cBhvr>
                                        <p:cTn id="75" dur="500" fill="hold"/>
                                        <p:tgtEl>
                                          <p:spTgt spid="23"/>
                                        </p:tgtEl>
                                        <p:attrNameLst>
                                          <p:attrName>ppt_w</p:attrName>
                                        </p:attrNameLst>
                                      </p:cBhvr>
                                      <p:tavLst>
                                        <p:tav tm="0">
                                          <p:val>
                                            <p:strVal val="#ppt_w*0.70"/>
                                          </p:val>
                                        </p:tav>
                                        <p:tav tm="100000">
                                          <p:val>
                                            <p:strVal val="#ppt_w"/>
                                          </p:val>
                                        </p:tav>
                                      </p:tavLst>
                                    </p:anim>
                                    <p:anim calcmode="lin" valueType="num">
                                      <p:cBhvr>
                                        <p:cTn id="76" dur="500" fill="hold"/>
                                        <p:tgtEl>
                                          <p:spTgt spid="23"/>
                                        </p:tgtEl>
                                        <p:attrNameLst>
                                          <p:attrName>ppt_h</p:attrName>
                                        </p:attrNameLst>
                                      </p:cBhvr>
                                      <p:tavLst>
                                        <p:tav tm="0">
                                          <p:val>
                                            <p:strVal val="#ppt_h"/>
                                          </p:val>
                                        </p:tav>
                                        <p:tav tm="100000">
                                          <p:val>
                                            <p:strVal val="#ppt_h"/>
                                          </p:val>
                                        </p:tav>
                                      </p:tavLst>
                                    </p:anim>
                                    <p:animEffect transition="in" filter="fade">
                                      <p:cBhvr>
                                        <p:cTn id="77" dur="500"/>
                                        <p:tgtEl>
                                          <p:spTgt spid="23"/>
                                        </p:tgtEl>
                                      </p:cBhvr>
                                    </p:animEffect>
                                  </p:childTnLst>
                                </p:cTn>
                              </p:par>
                              <p:par>
                                <p:cTn id="78" presetID="55" presetClass="entr" presetSubtype="0" fill="hold" grpId="0" nodeType="withEffect">
                                  <p:stCondLst>
                                    <p:cond delay="0"/>
                                  </p:stCondLst>
                                  <p:childTnLst>
                                    <p:set>
                                      <p:cBhvr>
                                        <p:cTn id="79" dur="1" fill="hold">
                                          <p:stCondLst>
                                            <p:cond delay="0"/>
                                          </p:stCondLst>
                                        </p:cTn>
                                        <p:tgtEl>
                                          <p:spTgt spid="25"/>
                                        </p:tgtEl>
                                        <p:attrNameLst>
                                          <p:attrName>style.visibility</p:attrName>
                                        </p:attrNameLst>
                                      </p:cBhvr>
                                      <p:to>
                                        <p:strVal val="visible"/>
                                      </p:to>
                                    </p:set>
                                    <p:anim calcmode="lin" valueType="num">
                                      <p:cBhvr>
                                        <p:cTn id="80" dur="500" fill="hold"/>
                                        <p:tgtEl>
                                          <p:spTgt spid="25"/>
                                        </p:tgtEl>
                                        <p:attrNameLst>
                                          <p:attrName>ppt_w</p:attrName>
                                        </p:attrNameLst>
                                      </p:cBhvr>
                                      <p:tavLst>
                                        <p:tav tm="0">
                                          <p:val>
                                            <p:strVal val="#ppt_w*0.70"/>
                                          </p:val>
                                        </p:tav>
                                        <p:tav tm="100000">
                                          <p:val>
                                            <p:strVal val="#ppt_w"/>
                                          </p:val>
                                        </p:tav>
                                      </p:tavLst>
                                    </p:anim>
                                    <p:anim calcmode="lin" valueType="num">
                                      <p:cBhvr>
                                        <p:cTn id="81" dur="500" fill="hold"/>
                                        <p:tgtEl>
                                          <p:spTgt spid="25"/>
                                        </p:tgtEl>
                                        <p:attrNameLst>
                                          <p:attrName>ppt_h</p:attrName>
                                        </p:attrNameLst>
                                      </p:cBhvr>
                                      <p:tavLst>
                                        <p:tav tm="0">
                                          <p:val>
                                            <p:strVal val="#ppt_h"/>
                                          </p:val>
                                        </p:tav>
                                        <p:tav tm="100000">
                                          <p:val>
                                            <p:strVal val="#ppt_h"/>
                                          </p:val>
                                        </p:tav>
                                      </p:tavLst>
                                    </p:anim>
                                    <p:animEffect transition="in" filter="fade">
                                      <p:cBhvr>
                                        <p:cTn id="8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23" grpId="0" animBg="1"/>
      <p:bldP spid="25" grpId="0" animBg="1"/>
      <p:bldP spid="26" grpId="0" animBg="1"/>
      <p:bldP spid="2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43B26BEC-D0CE-28CC-F965-3570F001CB8A}"/>
              </a:ext>
            </a:extLst>
          </p:cNvPr>
          <p:cNvSpPr>
            <a:spLocks noGrp="1"/>
          </p:cNvSpPr>
          <p:nvPr>
            <p:ph idx="1"/>
          </p:nvPr>
        </p:nvSpPr>
        <p:spPr>
          <a:xfrm>
            <a:off x="4447308" y="142408"/>
            <a:ext cx="6906491" cy="6034556"/>
          </a:xfrm>
        </p:spPr>
        <p:txBody>
          <a:bodyPr anchor="ctr">
            <a:normAutofit/>
          </a:bodyPr>
          <a:lstStyle/>
          <a:p>
            <a:pPr marL="342900" lvl="0" indent="-342900">
              <a:buFont typeface="Symbol" panose="05050102010706020507" pitchFamily="18" charset="2"/>
              <a:buBlip>
                <a:blip r:embed="rId2"/>
              </a:buBlip>
            </a:pPr>
            <a:endParaRPr lang="en-IE" sz="26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Blip>
                <a:blip r:embed="rId2"/>
              </a:buBlip>
            </a:pPr>
            <a:endParaRPr lang="en-IE" sz="2600" dirty="0">
              <a:effectLst/>
              <a:latin typeface="Arial" panose="020B0604020202020204" pitchFamily="34" charset="0"/>
              <a:ea typeface="Calibri" panose="020F0502020204030204" pitchFamily="34" charset="0"/>
              <a:cs typeface="Times New Roman" panose="02020603050405020304" pitchFamily="18" charset="0"/>
            </a:endParaRPr>
          </a:p>
          <a:p>
            <a:pPr marL="0" indent="0">
              <a:spcAft>
                <a:spcPts val="800"/>
              </a:spcAft>
              <a:buNone/>
            </a:pPr>
            <a:endParaRPr lang="en-IE" sz="26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sz="2600" dirty="0"/>
          </a:p>
        </p:txBody>
      </p:sp>
      <p:sp>
        <p:nvSpPr>
          <p:cNvPr id="6" name="TextBox 5">
            <a:extLst>
              <a:ext uri="{FF2B5EF4-FFF2-40B4-BE49-F238E27FC236}">
                <a16:creationId xmlns:a16="http://schemas.microsoft.com/office/drawing/2014/main" id="{F9E76F49-4E16-B593-8F42-87B95AA35B83}"/>
              </a:ext>
            </a:extLst>
          </p:cNvPr>
          <p:cNvSpPr txBox="1"/>
          <p:nvPr/>
        </p:nvSpPr>
        <p:spPr>
          <a:xfrm>
            <a:off x="4664563" y="1515921"/>
            <a:ext cx="6471980" cy="3970318"/>
          </a:xfrm>
          <a:prstGeom prst="rect">
            <a:avLst/>
          </a:prstGeom>
          <a:noFill/>
        </p:spPr>
        <p:txBody>
          <a:bodyPr wrap="square">
            <a:spAutoFit/>
          </a:bodyPr>
          <a:lstStyle/>
          <a:p>
            <a:pPr algn="ctr"/>
            <a:r>
              <a:rPr lang="en-IE" sz="8800" b="1" dirty="0">
                <a:solidFill>
                  <a:schemeClr val="accent2"/>
                </a:solidFill>
                <a:effectLst/>
                <a:latin typeface="Gaelic" pitchFamily="2" charset="0"/>
                <a:ea typeface="Calibri" panose="020F0502020204030204" pitchFamily="34" charset="0"/>
                <a:cs typeface="Arial" panose="020B0604020202020204" pitchFamily="34" charset="0"/>
              </a:rPr>
              <a:t>CEIST</a:t>
            </a:r>
          </a:p>
          <a:p>
            <a:pPr algn="ctr"/>
            <a:endParaRPr lang="en-GB" altLang="en-US" sz="2400" b="1" dirty="0">
              <a:solidFill>
                <a:srgbClr val="FF0000"/>
              </a:solidFill>
            </a:endParaRPr>
          </a:p>
          <a:p>
            <a:pPr algn="ctr"/>
            <a:r>
              <a:rPr lang="en-GB" altLang="en-US" sz="4400" b="1" dirty="0">
                <a:solidFill>
                  <a:srgbClr val="D18805"/>
                </a:solidFill>
                <a:latin typeface="Gaelic" pitchFamily="2" charset="0"/>
              </a:rPr>
              <a:t>C</a:t>
            </a:r>
            <a:r>
              <a:rPr lang="en-GB" altLang="en-US" sz="4400" dirty="0">
                <a:solidFill>
                  <a:schemeClr val="accent2"/>
                </a:solidFill>
                <a:latin typeface="Gaelic" pitchFamily="2" charset="0"/>
              </a:rPr>
              <a:t>atholic</a:t>
            </a:r>
            <a:r>
              <a:rPr lang="en-GB" altLang="en-US" sz="4400" dirty="0">
                <a:latin typeface="Gaelic" pitchFamily="2" charset="0"/>
              </a:rPr>
              <a:t> </a:t>
            </a:r>
            <a:r>
              <a:rPr lang="en-GB" altLang="en-US" sz="4400" b="1" dirty="0">
                <a:solidFill>
                  <a:srgbClr val="D18805"/>
                </a:solidFill>
                <a:latin typeface="Gaelic" pitchFamily="2" charset="0"/>
              </a:rPr>
              <a:t>E</a:t>
            </a:r>
            <a:r>
              <a:rPr lang="en-GB" altLang="en-US" sz="4400" dirty="0">
                <a:solidFill>
                  <a:schemeClr val="accent2"/>
                </a:solidFill>
                <a:latin typeface="Gaelic" pitchFamily="2" charset="0"/>
              </a:rPr>
              <a:t>ducation</a:t>
            </a:r>
            <a:r>
              <a:rPr lang="en-GB" altLang="en-US" sz="4400" dirty="0">
                <a:latin typeface="Gaelic" pitchFamily="2" charset="0"/>
              </a:rPr>
              <a:t> </a:t>
            </a:r>
          </a:p>
          <a:p>
            <a:pPr algn="ctr"/>
            <a:r>
              <a:rPr lang="en-GB" altLang="en-US" sz="4400" dirty="0">
                <a:solidFill>
                  <a:schemeClr val="accent2"/>
                </a:solidFill>
                <a:latin typeface="Gaelic" pitchFamily="2" charset="0"/>
              </a:rPr>
              <a:t>an</a:t>
            </a:r>
            <a:r>
              <a:rPr lang="en-GB" altLang="en-US" sz="4400" dirty="0">
                <a:latin typeface="Gaelic" pitchFamily="2" charset="0"/>
              </a:rPr>
              <a:t> </a:t>
            </a:r>
            <a:r>
              <a:rPr lang="en-GB" altLang="en-US" sz="4400" b="1" dirty="0">
                <a:solidFill>
                  <a:srgbClr val="D18805"/>
                </a:solidFill>
                <a:latin typeface="Gaelic" pitchFamily="2" charset="0"/>
              </a:rPr>
              <a:t>I</a:t>
            </a:r>
            <a:r>
              <a:rPr lang="en-GB" altLang="en-US" sz="4400" dirty="0">
                <a:solidFill>
                  <a:schemeClr val="accent2"/>
                </a:solidFill>
                <a:latin typeface="Gaelic" pitchFamily="2" charset="0"/>
              </a:rPr>
              <a:t>rish</a:t>
            </a:r>
            <a:r>
              <a:rPr lang="en-GB" altLang="en-US" sz="4400" dirty="0">
                <a:latin typeface="Gaelic" pitchFamily="2" charset="0"/>
              </a:rPr>
              <a:t> </a:t>
            </a:r>
            <a:r>
              <a:rPr lang="en-GB" altLang="en-US" sz="4400" b="1" dirty="0">
                <a:solidFill>
                  <a:srgbClr val="D18805"/>
                </a:solidFill>
                <a:latin typeface="Gaelic" pitchFamily="2" charset="0"/>
              </a:rPr>
              <a:t>S</a:t>
            </a:r>
            <a:r>
              <a:rPr lang="en-GB" altLang="en-US" sz="4400" dirty="0">
                <a:solidFill>
                  <a:schemeClr val="accent2"/>
                </a:solidFill>
                <a:latin typeface="Gaelic" pitchFamily="2" charset="0"/>
              </a:rPr>
              <a:t>chools</a:t>
            </a:r>
            <a:r>
              <a:rPr lang="en-GB" altLang="en-US" sz="4400" dirty="0">
                <a:latin typeface="Gaelic" pitchFamily="2" charset="0"/>
              </a:rPr>
              <a:t> </a:t>
            </a:r>
            <a:r>
              <a:rPr lang="en-GB" altLang="en-US" sz="4400" b="1" dirty="0">
                <a:solidFill>
                  <a:srgbClr val="D18805"/>
                </a:solidFill>
                <a:latin typeface="Gaelic" pitchFamily="2" charset="0"/>
              </a:rPr>
              <a:t>T</a:t>
            </a:r>
            <a:r>
              <a:rPr lang="en-GB" altLang="en-US" sz="4400" dirty="0">
                <a:solidFill>
                  <a:schemeClr val="accent2"/>
                </a:solidFill>
                <a:latin typeface="Gaelic" pitchFamily="2" charset="0"/>
              </a:rPr>
              <a:t>rust</a:t>
            </a:r>
            <a:endParaRPr lang="en-IE" altLang="en-US" sz="4400" dirty="0">
              <a:solidFill>
                <a:schemeClr val="accent2"/>
              </a:solidFill>
              <a:latin typeface="Gaelic" pitchFamily="2" charset="0"/>
            </a:endParaRPr>
          </a:p>
          <a:p>
            <a:pPr algn="ctr"/>
            <a:endParaRPr lang="en-IE" altLang="en-US" sz="4400" dirty="0"/>
          </a:p>
        </p:txBody>
      </p:sp>
      <p:pic>
        <p:nvPicPr>
          <p:cNvPr id="16" name="Picture 2" descr="Leadership in a Catholic School Course | CEIST | Catholic Education | An  Irish Schools Trust">
            <a:extLst>
              <a:ext uri="{FF2B5EF4-FFF2-40B4-BE49-F238E27FC236}">
                <a16:creationId xmlns:a16="http://schemas.microsoft.com/office/drawing/2014/main" id="{71D1499F-806B-062F-D07A-B53A9CBA3C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017" y="2631013"/>
            <a:ext cx="2263271" cy="1228796"/>
          </a:xfrm>
          <a:prstGeom prst="snip2DiagRect">
            <a:avLst/>
          </a:prstGeom>
          <a:solidFill>
            <a:srgbClr val="FFFFFF">
              <a:shade val="85000"/>
            </a:srgbClr>
          </a:solidFill>
          <a:ln w="88900" cap="sq">
            <a:solidFill>
              <a:srgbClr val="D18805"/>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79026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173" name="Rectangle 3172">
            <a:extLst>
              <a:ext uri="{FF2B5EF4-FFF2-40B4-BE49-F238E27FC236}">
                <a16:creationId xmlns:a16="http://schemas.microsoft.com/office/drawing/2014/main" id="{A3C210E6-A35A-4F68-8D60-801A019C75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High Hopes for High Cross | Tuam Herald">
            <a:extLst>
              <a:ext uri="{FF2B5EF4-FFF2-40B4-BE49-F238E27FC236}">
                <a16:creationId xmlns:a16="http://schemas.microsoft.com/office/drawing/2014/main" id="{03D37AB8-A183-D26E-5228-BE86D54B33F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539" r="11120"/>
          <a:stretch/>
        </p:blipFill>
        <p:spPr bwMode="auto">
          <a:xfrm>
            <a:off x="3136389" y="10"/>
            <a:ext cx="4979304" cy="3401558"/>
          </a:xfrm>
          <a:custGeom>
            <a:avLst/>
            <a:gdLst/>
            <a:ahLst/>
            <a:cxnLst/>
            <a:rect l="l" t="t" r="r" b="b"/>
            <a:pathLst>
              <a:path w="4979304" h="3364992">
                <a:moveTo>
                  <a:pt x="0" y="0"/>
                </a:moveTo>
                <a:lnTo>
                  <a:pt x="4211250" y="0"/>
                </a:lnTo>
                <a:lnTo>
                  <a:pt x="4309461" y="192282"/>
                </a:lnTo>
                <a:cubicBezTo>
                  <a:pt x="4697535" y="1033269"/>
                  <a:pt x="4937593" y="2032690"/>
                  <a:pt x="4974907" y="3110424"/>
                </a:cubicBezTo>
                <a:lnTo>
                  <a:pt x="4979304" y="3364992"/>
                </a:lnTo>
                <a:lnTo>
                  <a:pt x="800592" y="3364992"/>
                </a:lnTo>
                <a:lnTo>
                  <a:pt x="797493" y="3185579"/>
                </a:lnTo>
                <a:cubicBezTo>
                  <a:pt x="756786" y="2009870"/>
                  <a:pt x="474799" y="927359"/>
                  <a:pt x="22579" y="42066"/>
                </a:cubicBezTo>
                <a:close/>
              </a:path>
            </a:pathLst>
          </a:custGeom>
          <a:noFill/>
          <a:extLst>
            <a:ext uri="{909E8E84-426E-40DD-AFC4-6F175D3DCCD1}">
              <a14:hiddenFill xmlns:a14="http://schemas.microsoft.com/office/drawing/2010/main">
                <a:solidFill>
                  <a:srgbClr val="FFFFFF"/>
                </a:solidFill>
              </a14:hiddenFill>
            </a:ext>
          </a:extLst>
        </p:spPr>
      </p:pic>
      <p:pic>
        <p:nvPicPr>
          <p:cNvPr id="3086" name="Picture 14">
            <a:extLst>
              <a:ext uri="{FF2B5EF4-FFF2-40B4-BE49-F238E27FC236}">
                <a16:creationId xmlns:a16="http://schemas.microsoft.com/office/drawing/2014/main" id="{2D6EE12C-4A30-87C1-375B-0BF1E203382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973" r="2481" b="-1"/>
          <a:stretch/>
        </p:blipFill>
        <p:spPr bwMode="auto">
          <a:xfrm>
            <a:off x="7381690" y="3456433"/>
            <a:ext cx="4810310" cy="3401568"/>
          </a:xfrm>
          <a:custGeom>
            <a:avLst/>
            <a:gdLst/>
            <a:ahLst/>
            <a:cxnLst/>
            <a:rect l="l" t="t" r="r" b="b"/>
            <a:pathLst>
              <a:path w="4810310" h="3401568">
                <a:moveTo>
                  <a:pt x="781270" y="0"/>
                </a:moveTo>
                <a:lnTo>
                  <a:pt x="4810310" y="0"/>
                </a:lnTo>
                <a:lnTo>
                  <a:pt x="4810310" y="3401568"/>
                </a:lnTo>
                <a:lnTo>
                  <a:pt x="0" y="3401568"/>
                </a:lnTo>
                <a:lnTo>
                  <a:pt x="1963" y="3397912"/>
                </a:lnTo>
                <a:cubicBezTo>
                  <a:pt x="454182" y="2512619"/>
                  <a:pt x="736170" y="1430108"/>
                  <a:pt x="776876" y="254399"/>
                </a:cubicBezTo>
                <a:close/>
              </a:path>
            </a:pathLst>
          </a:custGeom>
          <a:noFill/>
          <a:extLst>
            <a:ext uri="{909E8E84-426E-40DD-AFC4-6F175D3DCCD1}">
              <a14:hiddenFill xmlns:a14="http://schemas.microsoft.com/office/drawing/2010/main">
                <a:solidFill>
                  <a:srgbClr val="FFFFFF"/>
                </a:solidFill>
              </a14:hiddenFill>
            </a:ext>
          </a:extLst>
        </p:spPr>
      </p:pic>
      <p:pic>
        <p:nvPicPr>
          <p:cNvPr id="3078" name="Picture 6" descr="⭐️ High Cross College, Tuam - Closing Date for 1st Year applications is  this Friday! ⭐️ We are pleased to inform you that applications are now open  for... | By Presentation College, TuamFacebook">
            <a:extLst>
              <a:ext uri="{FF2B5EF4-FFF2-40B4-BE49-F238E27FC236}">
                <a16:creationId xmlns:a16="http://schemas.microsoft.com/office/drawing/2014/main" id="{A3376FAC-9117-9DA0-2519-6EB93AD3406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18910" b="-2"/>
          <a:stretch/>
        </p:blipFill>
        <p:spPr bwMode="auto">
          <a:xfrm>
            <a:off x="3189428" y="3456432"/>
            <a:ext cx="4925479" cy="3401568"/>
          </a:xfrm>
          <a:custGeom>
            <a:avLst/>
            <a:gdLst/>
            <a:ahLst/>
            <a:cxnLst/>
            <a:rect l="l" t="t" r="r" b="b"/>
            <a:pathLst>
              <a:path w="4925479" h="3364992">
                <a:moveTo>
                  <a:pt x="749362" y="0"/>
                </a:moveTo>
                <a:lnTo>
                  <a:pt x="4925479" y="0"/>
                </a:lnTo>
                <a:lnTo>
                  <a:pt x="4921868" y="209033"/>
                </a:lnTo>
                <a:cubicBezTo>
                  <a:pt x="4884554" y="1286766"/>
                  <a:pt x="4644496" y="2286187"/>
                  <a:pt x="4256422" y="3127175"/>
                </a:cubicBezTo>
                <a:lnTo>
                  <a:pt x="4134952" y="3364992"/>
                </a:lnTo>
                <a:lnTo>
                  <a:pt x="0" y="3364992"/>
                </a:lnTo>
                <a:lnTo>
                  <a:pt x="79008" y="3202330"/>
                </a:lnTo>
                <a:cubicBezTo>
                  <a:pt x="467082" y="2361343"/>
                  <a:pt x="707140" y="1361922"/>
                  <a:pt x="744454" y="284189"/>
                </a:cubicBezTo>
                <a:close/>
              </a:path>
            </a:pathLst>
          </a:custGeom>
          <a:noFill/>
          <a:extLst>
            <a:ext uri="{909E8E84-426E-40DD-AFC4-6F175D3DCCD1}">
              <a14:hiddenFill xmlns:a14="http://schemas.microsoft.com/office/drawing/2010/main">
                <a:solidFill>
                  <a:srgbClr val="FFFFFF"/>
                </a:solidFill>
              </a14:hiddenFill>
            </a:ext>
          </a:extLst>
        </p:spPr>
      </p:pic>
      <p:sp useBgFill="1">
        <p:nvSpPr>
          <p:cNvPr id="3174" name="Freeform: Shape 3173">
            <a:extLst>
              <a:ext uri="{FF2B5EF4-FFF2-40B4-BE49-F238E27FC236}">
                <a16:creationId xmlns:a16="http://schemas.microsoft.com/office/drawing/2014/main" id="{AC0D06B0-F19C-459E-B221-A34B506FB5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945815" cy="6858000"/>
          </a:xfrm>
          <a:custGeom>
            <a:avLst/>
            <a:gdLst>
              <a:gd name="connsiteX0" fmla="*/ 0 w 3945815"/>
              <a:gd name="connsiteY0" fmla="*/ 0 h 6858000"/>
              <a:gd name="connsiteX1" fmla="*/ 3138662 w 3945815"/>
              <a:gd name="connsiteY1" fmla="*/ 0 h 6858000"/>
              <a:gd name="connsiteX2" fmla="*/ 3275260 w 3945815"/>
              <a:gd name="connsiteY2" fmla="*/ 267438 h 6858000"/>
              <a:gd name="connsiteX3" fmla="*/ 3945815 w 3945815"/>
              <a:gd name="connsiteY3" fmla="*/ 3481388 h 6858000"/>
              <a:gd name="connsiteX4" fmla="*/ 3275260 w 3945815"/>
              <a:gd name="connsiteY4" fmla="*/ 6695338 h 6858000"/>
              <a:gd name="connsiteX5" fmla="*/ 3192177 w 3945815"/>
              <a:gd name="connsiteY5" fmla="*/ 6858000 h 6858000"/>
              <a:gd name="connsiteX6" fmla="*/ 0 w 394581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5815" h="6858000">
                <a:moveTo>
                  <a:pt x="0" y="0"/>
                </a:moveTo>
                <a:lnTo>
                  <a:pt x="3138662" y="0"/>
                </a:lnTo>
                <a:lnTo>
                  <a:pt x="3275260" y="267438"/>
                </a:lnTo>
                <a:cubicBezTo>
                  <a:pt x="3698614" y="1184879"/>
                  <a:pt x="3945815" y="2290869"/>
                  <a:pt x="3945815" y="3481388"/>
                </a:cubicBezTo>
                <a:cubicBezTo>
                  <a:pt x="3945815" y="4671908"/>
                  <a:pt x="3698614" y="5777898"/>
                  <a:pt x="3275260" y="6695338"/>
                </a:cubicBezTo>
                <a:lnTo>
                  <a:pt x="3192177"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3175" name="Freeform: Shape 3174">
            <a:extLst>
              <a:ext uri="{FF2B5EF4-FFF2-40B4-BE49-F238E27FC236}">
                <a16:creationId xmlns:a16="http://schemas.microsoft.com/office/drawing/2014/main" id="{345B26DA-1C6B-4C66-81C9-9C1877FC2D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936670" cy="6858000"/>
          </a:xfrm>
          <a:custGeom>
            <a:avLst/>
            <a:gdLst>
              <a:gd name="connsiteX0" fmla="*/ 0 w 3936670"/>
              <a:gd name="connsiteY0" fmla="*/ 0 h 6858000"/>
              <a:gd name="connsiteX1" fmla="*/ 3129517 w 3936670"/>
              <a:gd name="connsiteY1" fmla="*/ 0 h 6858000"/>
              <a:gd name="connsiteX2" fmla="*/ 3266115 w 3936670"/>
              <a:gd name="connsiteY2" fmla="*/ 267438 h 6858000"/>
              <a:gd name="connsiteX3" fmla="*/ 3936670 w 3936670"/>
              <a:gd name="connsiteY3" fmla="*/ 3481388 h 6858000"/>
              <a:gd name="connsiteX4" fmla="*/ 3266115 w 3936670"/>
              <a:gd name="connsiteY4" fmla="*/ 6695338 h 6858000"/>
              <a:gd name="connsiteX5" fmla="*/ 3183032 w 3936670"/>
              <a:gd name="connsiteY5" fmla="*/ 6858000 h 6858000"/>
              <a:gd name="connsiteX6" fmla="*/ 0 w 393667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36670" h="6858000">
                <a:moveTo>
                  <a:pt x="0" y="0"/>
                </a:moveTo>
                <a:lnTo>
                  <a:pt x="3129517" y="0"/>
                </a:lnTo>
                <a:lnTo>
                  <a:pt x="3266115" y="267438"/>
                </a:lnTo>
                <a:cubicBezTo>
                  <a:pt x="3689469" y="1184879"/>
                  <a:pt x="3936670" y="2290869"/>
                  <a:pt x="3936670" y="3481388"/>
                </a:cubicBezTo>
                <a:cubicBezTo>
                  <a:pt x="3936670" y="4671908"/>
                  <a:pt x="3689469" y="5777898"/>
                  <a:pt x="3266115" y="6695338"/>
                </a:cubicBezTo>
                <a:lnTo>
                  <a:pt x="3183032"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9069057-503A-D107-00BB-C4E13EAC5C86}"/>
              </a:ext>
            </a:extLst>
          </p:cNvPr>
          <p:cNvSpPr>
            <a:spLocks noGrp="1"/>
          </p:cNvSpPr>
          <p:nvPr>
            <p:ph type="title"/>
          </p:nvPr>
        </p:nvSpPr>
        <p:spPr>
          <a:xfrm>
            <a:off x="448056" y="685800"/>
            <a:ext cx="2807208" cy="1325563"/>
          </a:xfrm>
        </p:spPr>
        <p:txBody>
          <a:bodyPr>
            <a:normAutofit/>
          </a:bodyPr>
          <a:lstStyle/>
          <a:p>
            <a:r>
              <a:rPr lang="en-GB" sz="2800" b="1" dirty="0">
                <a:solidFill>
                  <a:srgbClr val="00B050"/>
                </a:solidFill>
              </a:rPr>
              <a:t>The Success of CEIST Schools</a:t>
            </a:r>
            <a:br>
              <a:rPr lang="en-GB" sz="2800" b="1" dirty="0"/>
            </a:br>
            <a:r>
              <a:rPr lang="en-GB" sz="2800" b="1" dirty="0"/>
              <a:t>Click Below</a:t>
            </a:r>
            <a:endParaRPr lang="en-IE" sz="2800" b="1" dirty="0"/>
          </a:p>
        </p:txBody>
      </p:sp>
      <p:sp>
        <p:nvSpPr>
          <p:cNvPr id="3176" name="Rectangle 3175">
            <a:extLst>
              <a:ext uri="{FF2B5EF4-FFF2-40B4-BE49-F238E27FC236}">
                <a16:creationId xmlns:a16="http://schemas.microsoft.com/office/drawing/2014/main" id="{98DE6C44-43F8-4DE4-AB81-66853FFEA0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005840"/>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54" name="Rectangle 3153">
            <a:extLst>
              <a:ext uri="{FF2B5EF4-FFF2-40B4-BE49-F238E27FC236}">
                <a16:creationId xmlns:a16="http://schemas.microsoft.com/office/drawing/2014/main" id="{2409529B-9B56-4F10-BE4D-F934DB89E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8912" y="2089941"/>
            <a:ext cx="2834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F99EBE40-3D1B-7619-0D3E-5E0CF6BDF7CB}"/>
              </a:ext>
            </a:extLst>
          </p:cNvPr>
          <p:cNvSpPr>
            <a:spLocks noGrp="1"/>
          </p:cNvSpPr>
          <p:nvPr>
            <p:ph idx="1"/>
          </p:nvPr>
        </p:nvSpPr>
        <p:spPr>
          <a:xfrm>
            <a:off x="448056" y="2258568"/>
            <a:ext cx="2807208" cy="3922776"/>
          </a:xfrm>
        </p:spPr>
        <p:txBody>
          <a:bodyPr>
            <a:normAutofit/>
          </a:bodyPr>
          <a:lstStyle/>
          <a:p>
            <a:r>
              <a:rPr lang="en-IE" sz="1700" dirty="0">
                <a:hlinkClick r:id="rId5"/>
              </a:rPr>
              <a:t>https://www.dropbox.com/scl/fo/egxk1w4g8fpcbsfm9vxqo/AMyQD183FdvP5zbsbeA8_tg/the%20success%20of%20CEIST.mp4?rlkey=xnsffbmpj4pfggaaq0g59sp1j&amp;dl=0</a:t>
            </a:r>
            <a:endParaRPr lang="en-IE" sz="1700" dirty="0"/>
          </a:p>
          <a:p>
            <a:endParaRPr lang="en-IE" sz="1700" dirty="0"/>
          </a:p>
          <a:p>
            <a:endParaRPr lang="en-IE" sz="1700" dirty="0"/>
          </a:p>
        </p:txBody>
      </p:sp>
      <p:pic>
        <p:nvPicPr>
          <p:cNvPr id="3088" name="Picture 16">
            <a:extLst>
              <a:ext uri="{FF2B5EF4-FFF2-40B4-BE49-F238E27FC236}">
                <a16:creationId xmlns:a16="http://schemas.microsoft.com/office/drawing/2014/main" id="{B64EC3EF-14CF-FF27-9677-80DBC65F5880}"/>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6893" r="18011" b="1"/>
          <a:stretch/>
        </p:blipFill>
        <p:spPr bwMode="auto">
          <a:xfrm>
            <a:off x="7404372" y="10"/>
            <a:ext cx="4787628" cy="3401558"/>
          </a:xfrm>
          <a:custGeom>
            <a:avLst/>
            <a:gdLst/>
            <a:ahLst/>
            <a:cxnLst/>
            <a:rect l="l" t="t" r="r" b="b"/>
            <a:pathLst>
              <a:path w="4787628" h="3401568">
                <a:moveTo>
                  <a:pt x="0" y="0"/>
                </a:moveTo>
                <a:lnTo>
                  <a:pt x="4787628" y="0"/>
                </a:lnTo>
                <a:lnTo>
                  <a:pt x="4787628" y="3401568"/>
                </a:lnTo>
                <a:lnTo>
                  <a:pt x="762748" y="3401568"/>
                </a:lnTo>
                <a:lnTo>
                  <a:pt x="751436" y="2963954"/>
                </a:lnTo>
                <a:cubicBezTo>
                  <a:pt x="698408" y="1942163"/>
                  <a:pt x="463174" y="995044"/>
                  <a:pt x="93264" y="192283"/>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0076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4" name="Picture 2" descr="Leadership in a Catholic School Course | CEIST | Catholic Education | An  Irish Schools Trust">
            <a:extLst>
              <a:ext uri="{FF2B5EF4-FFF2-40B4-BE49-F238E27FC236}">
                <a16:creationId xmlns:a16="http://schemas.microsoft.com/office/drawing/2014/main" id="{DD878AFD-E9C7-7F0C-59A3-A6217ADCED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6020" y="2886003"/>
            <a:ext cx="2263271" cy="1228796"/>
          </a:xfrm>
          <a:prstGeom prst="snip2DiagRect">
            <a:avLst/>
          </a:prstGeom>
          <a:solidFill>
            <a:srgbClr val="FFFFFF">
              <a:shade val="85000"/>
            </a:srgbClr>
          </a:solidFill>
          <a:ln w="88900" cap="sq">
            <a:solidFill>
              <a:srgbClr val="D18805"/>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graphicFrame>
        <p:nvGraphicFramePr>
          <p:cNvPr id="9" name="Diagram 8">
            <a:extLst>
              <a:ext uri="{FF2B5EF4-FFF2-40B4-BE49-F238E27FC236}">
                <a16:creationId xmlns:a16="http://schemas.microsoft.com/office/drawing/2014/main" id="{A9127751-943D-C8C4-9FBB-3B768D202920}"/>
              </a:ext>
            </a:extLst>
          </p:cNvPr>
          <p:cNvGraphicFramePr/>
          <p:nvPr>
            <p:extLst>
              <p:ext uri="{D42A27DB-BD31-4B8C-83A1-F6EECF244321}">
                <p14:modId xmlns:p14="http://schemas.microsoft.com/office/powerpoint/2010/main" val="447654441"/>
              </p:ext>
            </p:extLst>
          </p:nvPr>
        </p:nvGraphicFramePr>
        <p:xfrm>
          <a:off x="4101276" y="333574"/>
          <a:ext cx="6258818" cy="108897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2" name="Picture 1" descr="Unpacking The Geelong Grammar School Model Of Positive Education –  Institute of Positive Education">
            <a:extLst>
              <a:ext uri="{FF2B5EF4-FFF2-40B4-BE49-F238E27FC236}">
                <a16:creationId xmlns:a16="http://schemas.microsoft.com/office/drawing/2014/main" id="{2621F305-E318-543B-5229-AED6B7E039A4}"/>
              </a:ext>
            </a:extLst>
          </p:cNvPr>
          <p:cNvPicPr>
            <a:picLocks noChangeAspect="1"/>
          </p:cNvPicPr>
          <p:nvPr/>
        </p:nvPicPr>
        <p:blipFill rotWithShape="1">
          <a:blip r:embed="rId9">
            <a:extLst>
              <a:ext uri="{28A0092B-C50C-407E-A947-70E740481C1C}">
                <a14:useLocalDpi xmlns:a14="http://schemas.microsoft.com/office/drawing/2010/main" val="0"/>
              </a:ext>
            </a:extLst>
          </a:blip>
          <a:srcRect t="2771" b="1978"/>
          <a:stretch/>
        </p:blipFill>
        <p:spPr bwMode="auto">
          <a:xfrm>
            <a:off x="6408976" y="2402444"/>
            <a:ext cx="2506670" cy="2387644"/>
          </a:xfrm>
          <a:prstGeom prst="rect">
            <a:avLst/>
          </a:prstGeom>
          <a:noFill/>
          <a:ln>
            <a:noFill/>
          </a:ln>
        </p:spPr>
      </p:pic>
      <p:pic>
        <p:nvPicPr>
          <p:cNvPr id="5" name="Picture 4" descr="The Four Archetypes of the Mature Masculine: The Boyhood Archetypes (Part  I) | The Art of Manliness">
            <a:extLst>
              <a:ext uri="{FF2B5EF4-FFF2-40B4-BE49-F238E27FC236}">
                <a16:creationId xmlns:a16="http://schemas.microsoft.com/office/drawing/2014/main" id="{F4CEAEB1-2101-FE5B-82D7-369D663A045F}"/>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4208839" y="3398875"/>
            <a:ext cx="2226693" cy="2881706"/>
          </a:xfrm>
          <a:prstGeom prst="rect">
            <a:avLst/>
          </a:prstGeom>
          <a:noFill/>
          <a:ln>
            <a:noFill/>
          </a:ln>
        </p:spPr>
      </p:pic>
      <p:pic>
        <p:nvPicPr>
          <p:cNvPr id="14" name="Picture 13" descr="Why the transition to the 'big school' need not be a big worry - The Irish  News">
            <a:extLst>
              <a:ext uri="{FF2B5EF4-FFF2-40B4-BE49-F238E27FC236}">
                <a16:creationId xmlns:a16="http://schemas.microsoft.com/office/drawing/2014/main" id="{1AAAE8AD-B66C-2EC5-CFF7-490BD172EF63}"/>
              </a:ext>
            </a:extLst>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784503" y="698967"/>
            <a:ext cx="3062789" cy="1933517"/>
          </a:xfrm>
          <a:prstGeom prst="rect">
            <a:avLst/>
          </a:prstGeom>
          <a:noFill/>
          <a:ln>
            <a:noFill/>
          </a:ln>
        </p:spPr>
      </p:pic>
      <p:sp>
        <p:nvSpPr>
          <p:cNvPr id="13" name="TextBox 12">
            <a:extLst>
              <a:ext uri="{FF2B5EF4-FFF2-40B4-BE49-F238E27FC236}">
                <a16:creationId xmlns:a16="http://schemas.microsoft.com/office/drawing/2014/main" id="{5BD5CDF7-204C-F586-761E-F8E0ED902724}"/>
              </a:ext>
            </a:extLst>
          </p:cNvPr>
          <p:cNvSpPr txBox="1"/>
          <p:nvPr/>
        </p:nvSpPr>
        <p:spPr>
          <a:xfrm>
            <a:off x="7113207" y="4582223"/>
            <a:ext cx="1764069" cy="461665"/>
          </a:xfrm>
          <a:prstGeom prst="rect">
            <a:avLst/>
          </a:prstGeom>
          <a:noFill/>
        </p:spPr>
        <p:txBody>
          <a:bodyPr wrap="square">
            <a:spAutoFit/>
          </a:bodyPr>
          <a:lstStyle/>
          <a:p>
            <a:pPr marL="342900" lvl="0" indent="-342900">
              <a:buFont typeface="Symbol" panose="05050102010706020507" pitchFamily="18" charset="2"/>
              <a:buChar char=""/>
            </a:pPr>
            <a:r>
              <a:rPr lang="en-IE" sz="2400" dirty="0">
                <a:latin typeface="Times New Roman" panose="02020603050405020304" pitchFamily="18" charset="0"/>
                <a:ea typeface="Times New Roman" panose="02020603050405020304" pitchFamily="18" charset="0"/>
                <a:cs typeface="Calibri" panose="020F0502020204030204" pitchFamily="34" charset="0"/>
              </a:rPr>
              <a:t>F</a:t>
            </a:r>
            <a:r>
              <a:rPr lang="en-IE" sz="2400" dirty="0">
                <a:effectLst/>
                <a:latin typeface="Times New Roman" panose="02020603050405020304" pitchFamily="18" charset="0"/>
                <a:ea typeface="Times New Roman" panose="02020603050405020304" pitchFamily="18" charset="0"/>
                <a:cs typeface="Calibri" panose="020F0502020204030204" pitchFamily="34" charset="0"/>
              </a:rPr>
              <a:t>lourish</a:t>
            </a:r>
            <a:endParaRPr lang="en-IE" sz="1800" dirty="0">
              <a:effectLst/>
              <a:latin typeface="Times New Roman" panose="02020603050405020304" pitchFamily="18" charset="0"/>
              <a:ea typeface="Times New Roman" panose="02020603050405020304" pitchFamily="18" charset="0"/>
            </a:endParaRPr>
          </a:p>
        </p:txBody>
      </p:sp>
      <p:sp>
        <p:nvSpPr>
          <p:cNvPr id="25" name="TextBox 24">
            <a:extLst>
              <a:ext uri="{FF2B5EF4-FFF2-40B4-BE49-F238E27FC236}">
                <a16:creationId xmlns:a16="http://schemas.microsoft.com/office/drawing/2014/main" id="{F0BCBD24-6B77-1768-F9D7-1E15A2D2695A}"/>
              </a:ext>
            </a:extLst>
          </p:cNvPr>
          <p:cNvSpPr txBox="1"/>
          <p:nvPr/>
        </p:nvSpPr>
        <p:spPr>
          <a:xfrm>
            <a:off x="4136064" y="2322066"/>
            <a:ext cx="2890685" cy="400110"/>
          </a:xfrm>
          <a:prstGeom prst="rect">
            <a:avLst/>
          </a:prstGeom>
          <a:noFill/>
        </p:spPr>
        <p:txBody>
          <a:bodyPr wrap="square">
            <a:spAutoFit/>
          </a:bodyPr>
          <a:lstStyle>
            <a:defPPr>
              <a:defRPr lang="en-US"/>
            </a:defPPr>
            <a:lvl1pPr marL="342900" lvl="0" indent="-342900">
              <a:buFont typeface="Symbol" panose="05050102010706020507" pitchFamily="18" charset="2"/>
              <a:buChar char=""/>
              <a:defRPr sz="2400">
                <a:latin typeface="Times New Roman" panose="02020603050405020304" pitchFamily="18" charset="0"/>
                <a:ea typeface="Times New Roman" panose="02020603050405020304" pitchFamily="18" charset="0"/>
                <a:cs typeface="Calibri" panose="020F0502020204030204" pitchFamily="34" charset="0"/>
              </a:defRPr>
            </a:lvl1pPr>
          </a:lstStyle>
          <a:p>
            <a:r>
              <a:rPr lang="en-IE" sz="2000" dirty="0"/>
              <a:t>learn many new things</a:t>
            </a:r>
          </a:p>
        </p:txBody>
      </p:sp>
      <p:sp>
        <p:nvSpPr>
          <p:cNvPr id="27" name="Rectangle 26">
            <a:extLst>
              <a:ext uri="{FF2B5EF4-FFF2-40B4-BE49-F238E27FC236}">
                <a16:creationId xmlns:a16="http://schemas.microsoft.com/office/drawing/2014/main" id="{64A4C864-E651-B1E3-7D2E-F113C7A2847D}"/>
              </a:ext>
            </a:extLst>
          </p:cNvPr>
          <p:cNvSpPr/>
          <p:nvPr/>
        </p:nvSpPr>
        <p:spPr>
          <a:xfrm>
            <a:off x="9388424" y="4183297"/>
            <a:ext cx="2506670" cy="2511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17" name="TextBox 16">
            <a:extLst>
              <a:ext uri="{FF2B5EF4-FFF2-40B4-BE49-F238E27FC236}">
                <a16:creationId xmlns:a16="http://schemas.microsoft.com/office/drawing/2014/main" id="{9BD92E5D-A6F5-4223-674F-171852A6EE7A}"/>
              </a:ext>
            </a:extLst>
          </p:cNvPr>
          <p:cNvSpPr txBox="1"/>
          <p:nvPr/>
        </p:nvSpPr>
        <p:spPr>
          <a:xfrm>
            <a:off x="9353876" y="3300346"/>
            <a:ext cx="3042419" cy="400110"/>
          </a:xfrm>
          <a:prstGeom prst="rect">
            <a:avLst/>
          </a:prstGeom>
          <a:noFill/>
        </p:spPr>
        <p:txBody>
          <a:bodyPr wrap="square">
            <a:spAutoFit/>
          </a:bodyPr>
          <a:lstStyle>
            <a:defPPr>
              <a:defRPr lang="en-US"/>
            </a:defPPr>
            <a:lvl1pPr marL="342900" lvl="0" indent="-342900">
              <a:buFont typeface="Symbol" panose="05050102010706020507" pitchFamily="18" charset="2"/>
              <a:buChar char=""/>
              <a:defRPr sz="2400">
                <a:latin typeface="Times New Roman" panose="02020603050405020304" pitchFamily="18" charset="0"/>
                <a:ea typeface="Times New Roman" panose="02020603050405020304" pitchFamily="18" charset="0"/>
                <a:cs typeface="Calibri" panose="020F0502020204030204" pitchFamily="34" charset="0"/>
              </a:defRPr>
            </a:lvl1pPr>
          </a:lstStyle>
          <a:p>
            <a:r>
              <a:rPr lang="en-IE" sz="2000" dirty="0"/>
              <a:t>make new friends,</a:t>
            </a:r>
          </a:p>
        </p:txBody>
      </p:sp>
      <p:sp>
        <p:nvSpPr>
          <p:cNvPr id="28" name="TextBox 27">
            <a:extLst>
              <a:ext uri="{FF2B5EF4-FFF2-40B4-BE49-F238E27FC236}">
                <a16:creationId xmlns:a16="http://schemas.microsoft.com/office/drawing/2014/main" id="{18424165-3AEE-85C1-9200-64E38F840047}"/>
              </a:ext>
            </a:extLst>
          </p:cNvPr>
          <p:cNvSpPr txBox="1"/>
          <p:nvPr/>
        </p:nvSpPr>
        <p:spPr>
          <a:xfrm>
            <a:off x="6787940" y="6429877"/>
            <a:ext cx="5608355" cy="400110"/>
          </a:xfrm>
          <a:prstGeom prst="rect">
            <a:avLst/>
          </a:prstGeom>
          <a:noFill/>
        </p:spPr>
        <p:txBody>
          <a:bodyPr wrap="square">
            <a:spAutoFit/>
          </a:bodyPr>
          <a:lstStyle>
            <a:defPPr>
              <a:defRPr lang="en-US"/>
            </a:defPPr>
            <a:lvl1pPr marL="342900" lvl="0" indent="-342900">
              <a:buFont typeface="Symbol" panose="05050102010706020507" pitchFamily="18" charset="2"/>
              <a:buChar char=""/>
              <a:defRPr sz="2400">
                <a:latin typeface="Times New Roman" panose="02020603050405020304" pitchFamily="18" charset="0"/>
                <a:ea typeface="Times New Roman" panose="02020603050405020304" pitchFamily="18" charset="0"/>
                <a:cs typeface="Calibri" panose="020F0502020204030204" pitchFamily="34" charset="0"/>
              </a:defRPr>
            </a:lvl1pPr>
          </a:lstStyle>
          <a:p>
            <a:r>
              <a:rPr lang="en-IE" sz="2000" dirty="0"/>
              <a:t>Grow into a strong a strong, independent adult</a:t>
            </a:r>
          </a:p>
        </p:txBody>
      </p:sp>
      <p:pic>
        <p:nvPicPr>
          <p:cNvPr id="7" name="Picture 6" descr="Doing a postgrad degree as a mature student">
            <a:extLst>
              <a:ext uri="{FF2B5EF4-FFF2-40B4-BE49-F238E27FC236}">
                <a16:creationId xmlns:a16="http://schemas.microsoft.com/office/drawing/2014/main" id="{C6B2F86F-F14B-6A8C-B20F-409567716972}"/>
              </a:ext>
            </a:extLst>
          </p:cNvPr>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8964614" y="4406301"/>
            <a:ext cx="2989804" cy="1950571"/>
          </a:xfrm>
          <a:prstGeom prst="rect">
            <a:avLst/>
          </a:prstGeom>
          <a:noFill/>
          <a:ln>
            <a:noFill/>
          </a:ln>
        </p:spPr>
      </p:pic>
      <p:pic>
        <p:nvPicPr>
          <p:cNvPr id="1026" name="Picture 2" descr="Coping with the big move from primary to secondary school">
            <a:extLst>
              <a:ext uri="{FF2B5EF4-FFF2-40B4-BE49-F238E27FC236}">
                <a16:creationId xmlns:a16="http://schemas.microsoft.com/office/drawing/2014/main" id="{058B95EA-A0FA-06B5-2B47-0E580C1F805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038927" y="1397644"/>
            <a:ext cx="2841178" cy="1832767"/>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A11165F7-FEFC-B968-7B84-2E4B898D74AE}"/>
              </a:ext>
            </a:extLst>
          </p:cNvPr>
          <p:cNvSpPr txBox="1"/>
          <p:nvPr/>
        </p:nvSpPr>
        <p:spPr>
          <a:xfrm>
            <a:off x="4170467" y="6416477"/>
            <a:ext cx="1433545" cy="400110"/>
          </a:xfrm>
          <a:prstGeom prst="rect">
            <a:avLst/>
          </a:prstGeom>
          <a:noFill/>
        </p:spPr>
        <p:txBody>
          <a:bodyPr wrap="square">
            <a:spAutoFit/>
          </a:bodyPr>
          <a:lstStyle>
            <a:defPPr>
              <a:defRPr lang="en-US"/>
            </a:defPPr>
            <a:lvl1pPr marL="342900" lvl="0" indent="-342900">
              <a:buFont typeface="Symbol" panose="05050102010706020507" pitchFamily="18" charset="2"/>
              <a:buChar char=""/>
              <a:defRPr sz="2400">
                <a:latin typeface="Times New Roman" panose="02020603050405020304" pitchFamily="18" charset="0"/>
                <a:ea typeface="Times New Roman" panose="02020603050405020304" pitchFamily="18" charset="0"/>
                <a:cs typeface="Calibri" panose="020F0502020204030204" pitchFamily="34" charset="0"/>
              </a:defRPr>
            </a:lvl1pPr>
          </a:lstStyle>
          <a:p>
            <a:r>
              <a:rPr lang="en-IE" sz="2000" dirty="0"/>
              <a:t>Mature</a:t>
            </a:r>
          </a:p>
        </p:txBody>
      </p:sp>
    </p:spTree>
    <p:extLst>
      <p:ext uri="{BB962C8B-B14F-4D97-AF65-F5344CB8AC3E}">
        <p14:creationId xmlns:p14="http://schemas.microsoft.com/office/powerpoint/2010/main" val="16121351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dissolve">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dissolve">
                                      <p:cBhvr>
                                        <p:cTn id="19" dur="500"/>
                                        <p:tgtEl>
                                          <p:spTgt spid="5"/>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dissolve">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026"/>
                                        </p:tgtEl>
                                        <p:attrNameLst>
                                          <p:attrName>style.visibility</p:attrName>
                                        </p:attrNameLst>
                                      </p:cBhvr>
                                      <p:to>
                                        <p:strVal val="visible"/>
                                      </p:to>
                                    </p:set>
                                    <p:animEffect transition="in" filter="dissolve">
                                      <p:cBhvr>
                                        <p:cTn id="27" dur="500"/>
                                        <p:tgtEl>
                                          <p:spTgt spid="1026"/>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dissolve">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dissolve">
                                      <p:cBhvr>
                                        <p:cTn id="35" dur="500"/>
                                        <p:tgtEl>
                                          <p:spTgt spid="14"/>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dissolve">
                                      <p:cBhvr>
                                        <p:cTn id="38" dur="500"/>
                                        <p:tgtEl>
                                          <p:spTgt spid="25"/>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dissolve">
                                      <p:cBhvr>
                                        <p:cTn id="43" dur="500"/>
                                        <p:tgtEl>
                                          <p:spTgt spid="7"/>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dissolve">
                                      <p:cBhvr>
                                        <p:cTn id="4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3" grpId="0"/>
      <p:bldP spid="25" grpId="0"/>
      <p:bldP spid="17" grpId="0"/>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B89A9264-9FEC-AA42-FFA7-F38D36E0AD80}"/>
              </a:ext>
            </a:extLst>
          </p:cNvPr>
          <p:cNvSpPr txBox="1">
            <a:spLocks/>
          </p:cNvSpPr>
          <p:nvPr/>
        </p:nvSpPr>
        <p:spPr>
          <a:xfrm rot="10800000" flipV="1">
            <a:off x="315659" y="2455479"/>
            <a:ext cx="3396996" cy="188655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IE" sz="4400" b="1" i="0" u="none" strike="noStrike" kern="1200" cap="none" spc="0" normalizeH="0" baseline="0" noProof="0" dirty="0">
              <a:ln>
                <a:noFill/>
              </a:ln>
              <a:solidFill>
                <a:srgbClr val="4472C4">
                  <a:lumMod val="50000"/>
                </a:srgbClr>
              </a:solidFill>
              <a:effectLst/>
              <a:uLnTx/>
              <a:uFillTx/>
              <a:latin typeface="Calibri Light" panose="020F0302020204030204"/>
              <a:ea typeface="+mj-ea"/>
              <a:cs typeface="+mj-cs"/>
            </a:endParaRPr>
          </a:p>
        </p:txBody>
      </p:sp>
      <p:pic>
        <p:nvPicPr>
          <p:cNvPr id="9" name="Picture 2" descr="Leadership in a Catholic School Course | CEIST | Catholic Education | An  Irish Schools Trust">
            <a:extLst>
              <a:ext uri="{FF2B5EF4-FFF2-40B4-BE49-F238E27FC236}">
                <a16:creationId xmlns:a16="http://schemas.microsoft.com/office/drawing/2014/main" id="{934624C4-C8CA-05A2-F1C4-6926A9E5EF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6849" y="2687221"/>
            <a:ext cx="2263271" cy="1228796"/>
          </a:xfrm>
          <a:prstGeom prst="snip2DiagRect">
            <a:avLst/>
          </a:prstGeom>
          <a:solidFill>
            <a:srgbClr val="FFFFFF">
              <a:shade val="85000"/>
            </a:srgbClr>
          </a:solidFill>
          <a:ln w="88900" cap="sq">
            <a:solidFill>
              <a:srgbClr val="D18805"/>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11" name="TextBox 10">
            <a:extLst>
              <a:ext uri="{FF2B5EF4-FFF2-40B4-BE49-F238E27FC236}">
                <a16:creationId xmlns:a16="http://schemas.microsoft.com/office/drawing/2014/main" id="{242FA0CB-9CCD-D249-C007-9631F0140239}"/>
              </a:ext>
            </a:extLst>
          </p:cNvPr>
          <p:cNvSpPr txBox="1"/>
          <p:nvPr/>
        </p:nvSpPr>
        <p:spPr>
          <a:xfrm>
            <a:off x="5232585" y="2252973"/>
            <a:ext cx="6256866" cy="400110"/>
          </a:xfrm>
          <a:prstGeom prst="rect">
            <a:avLst/>
          </a:prstGeom>
          <a:noFill/>
        </p:spPr>
        <p:txBody>
          <a:bodyPr wrap="square">
            <a:spAutoFit/>
          </a:bodyPr>
          <a:lstStyle/>
          <a:p>
            <a:pPr algn="ctr"/>
            <a:r>
              <a:rPr lang="en-IE" sz="2000" dirty="0">
                <a:solidFill>
                  <a:srgbClr val="00B0F0"/>
                </a:solidFill>
                <a:latin typeface="Calibri" panose="020F0502020204030204" pitchFamily="34" charset="0"/>
              </a:rPr>
              <a:t>A school with High Standards and High Expectations</a:t>
            </a:r>
            <a:r>
              <a:rPr lang="en-IE" sz="2000" dirty="0">
                <a:latin typeface="Calibri" panose="020F0502020204030204" pitchFamily="34" charset="0"/>
              </a:rPr>
              <a:t>.</a:t>
            </a:r>
            <a:endParaRPr lang="en-IE" sz="2000" dirty="0"/>
          </a:p>
        </p:txBody>
      </p:sp>
      <p:sp>
        <p:nvSpPr>
          <p:cNvPr id="15" name="TextBox 14">
            <a:extLst>
              <a:ext uri="{FF2B5EF4-FFF2-40B4-BE49-F238E27FC236}">
                <a16:creationId xmlns:a16="http://schemas.microsoft.com/office/drawing/2014/main" id="{F04D3F36-B515-3052-9DF5-8DDBA7A3F27F}"/>
              </a:ext>
            </a:extLst>
          </p:cNvPr>
          <p:cNvSpPr txBox="1"/>
          <p:nvPr/>
        </p:nvSpPr>
        <p:spPr>
          <a:xfrm>
            <a:off x="5501052" y="825271"/>
            <a:ext cx="5585007" cy="707886"/>
          </a:xfrm>
          <a:prstGeom prst="rect">
            <a:avLst/>
          </a:prstGeom>
          <a:noFill/>
        </p:spPr>
        <p:txBody>
          <a:bodyPr wrap="square">
            <a:spAutoFit/>
          </a:bodyPr>
          <a:lstStyle/>
          <a:p>
            <a:pPr algn="ctr"/>
            <a:r>
              <a:rPr lang="en-IE" sz="2000" dirty="0">
                <a:solidFill>
                  <a:srgbClr val="FF0000"/>
                </a:solidFill>
                <a:latin typeface="Calibri" panose="020F0502020204030204" pitchFamily="34" charset="0"/>
              </a:rPr>
              <a:t>A school with High Quality Teaching </a:t>
            </a:r>
          </a:p>
          <a:p>
            <a:pPr algn="ctr"/>
            <a:r>
              <a:rPr lang="en-IE" sz="2000" dirty="0">
                <a:solidFill>
                  <a:srgbClr val="FF0000"/>
                </a:solidFill>
                <a:latin typeface="Calibri" panose="020F0502020204030204" pitchFamily="34" charset="0"/>
              </a:rPr>
              <a:t>and Learning</a:t>
            </a:r>
            <a:endParaRPr lang="en-IE" sz="2000" dirty="0">
              <a:solidFill>
                <a:srgbClr val="FF0000"/>
              </a:solidFill>
            </a:endParaRPr>
          </a:p>
        </p:txBody>
      </p:sp>
      <p:sp>
        <p:nvSpPr>
          <p:cNvPr id="19" name="TextBox 18">
            <a:extLst>
              <a:ext uri="{FF2B5EF4-FFF2-40B4-BE49-F238E27FC236}">
                <a16:creationId xmlns:a16="http://schemas.microsoft.com/office/drawing/2014/main" id="{65FE614F-CAE6-715B-0551-790CEABF2E1A}"/>
              </a:ext>
            </a:extLst>
          </p:cNvPr>
          <p:cNvSpPr txBox="1"/>
          <p:nvPr/>
        </p:nvSpPr>
        <p:spPr>
          <a:xfrm>
            <a:off x="5763890" y="3203825"/>
            <a:ext cx="5224862" cy="861774"/>
          </a:xfrm>
          <a:prstGeom prst="rect">
            <a:avLst/>
          </a:prstGeom>
          <a:noFill/>
        </p:spPr>
        <p:txBody>
          <a:bodyPr wrap="square">
            <a:spAutoFit/>
          </a:bodyPr>
          <a:lstStyle/>
          <a:p>
            <a:r>
              <a:rPr lang="en-GB" sz="2400" b="1" dirty="0"/>
              <a:t>WHAT CAN I EXPECT AS A STUDENT IN                               A </a:t>
            </a:r>
            <a:r>
              <a:rPr lang="en-GB" sz="2400" b="1" dirty="0">
                <a:solidFill>
                  <a:schemeClr val="accent2">
                    <a:lumMod val="60000"/>
                    <a:lumOff val="40000"/>
                  </a:schemeClr>
                </a:solidFill>
                <a:latin typeface="Gaelic" pitchFamily="2" charset="0"/>
              </a:rPr>
              <a:t>CEIST</a:t>
            </a:r>
            <a:r>
              <a:rPr lang="en-GB" sz="2400" b="1" dirty="0"/>
              <a:t> SCHOOL?</a:t>
            </a:r>
          </a:p>
        </p:txBody>
      </p:sp>
      <p:sp>
        <p:nvSpPr>
          <p:cNvPr id="21" name="Rectangle 20">
            <a:extLst>
              <a:ext uri="{FF2B5EF4-FFF2-40B4-BE49-F238E27FC236}">
                <a16:creationId xmlns:a16="http://schemas.microsoft.com/office/drawing/2014/main" id="{B0EE430F-DDF6-05E7-1828-A200C69E83E5}"/>
              </a:ext>
            </a:extLst>
          </p:cNvPr>
          <p:cNvSpPr/>
          <p:nvPr/>
        </p:nvSpPr>
        <p:spPr>
          <a:xfrm>
            <a:off x="8974667" y="4453466"/>
            <a:ext cx="3033977" cy="2316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17" name="TextBox 16">
            <a:extLst>
              <a:ext uri="{FF2B5EF4-FFF2-40B4-BE49-F238E27FC236}">
                <a16:creationId xmlns:a16="http://schemas.microsoft.com/office/drawing/2014/main" id="{20D1802F-F00B-F102-9429-7F326B996DDF}"/>
              </a:ext>
            </a:extLst>
          </p:cNvPr>
          <p:cNvSpPr txBox="1"/>
          <p:nvPr/>
        </p:nvSpPr>
        <p:spPr>
          <a:xfrm>
            <a:off x="4830421" y="5768110"/>
            <a:ext cx="6926270" cy="707886"/>
          </a:xfrm>
          <a:prstGeom prst="rect">
            <a:avLst/>
          </a:prstGeom>
          <a:noFill/>
        </p:spPr>
        <p:txBody>
          <a:bodyPr wrap="square">
            <a:spAutoFit/>
          </a:bodyPr>
          <a:lstStyle/>
          <a:p>
            <a:pPr algn="ctr"/>
            <a:r>
              <a:rPr lang="en-IE" sz="2000" dirty="0">
                <a:solidFill>
                  <a:srgbClr val="FFC000"/>
                </a:solidFill>
                <a:latin typeface="Calibri" panose="020F0502020204030204" pitchFamily="34" charset="0"/>
              </a:rPr>
              <a:t>A school where you will always experience </a:t>
            </a:r>
          </a:p>
          <a:p>
            <a:pPr algn="ctr"/>
            <a:r>
              <a:rPr lang="en-IE" sz="2000" dirty="0">
                <a:solidFill>
                  <a:srgbClr val="FFC000"/>
                </a:solidFill>
                <a:latin typeface="Calibri" panose="020F0502020204030204" pitchFamily="34" charset="0"/>
              </a:rPr>
              <a:t>Compassion and Kindness</a:t>
            </a:r>
            <a:endParaRPr lang="en-IE" sz="2000" dirty="0">
              <a:solidFill>
                <a:srgbClr val="FFC000"/>
              </a:solidFill>
            </a:endParaRPr>
          </a:p>
        </p:txBody>
      </p:sp>
      <p:sp>
        <p:nvSpPr>
          <p:cNvPr id="5" name="TextBox 4">
            <a:extLst>
              <a:ext uri="{FF2B5EF4-FFF2-40B4-BE49-F238E27FC236}">
                <a16:creationId xmlns:a16="http://schemas.microsoft.com/office/drawing/2014/main" id="{1ED3B682-C312-0677-B76A-AFC5AC25B83D}"/>
              </a:ext>
            </a:extLst>
          </p:cNvPr>
          <p:cNvSpPr txBox="1"/>
          <p:nvPr/>
        </p:nvSpPr>
        <p:spPr>
          <a:xfrm>
            <a:off x="4721750" y="4342031"/>
            <a:ext cx="6096000" cy="707886"/>
          </a:xfrm>
          <a:prstGeom prst="rect">
            <a:avLst/>
          </a:prstGeom>
          <a:noFill/>
        </p:spPr>
        <p:txBody>
          <a:bodyPr wrap="square">
            <a:spAutoFit/>
          </a:bodyPr>
          <a:lstStyle/>
          <a:p>
            <a:pPr marL="0" indent="0" algn="ctr">
              <a:buNone/>
            </a:pPr>
            <a:r>
              <a:rPr lang="en-IE" sz="2000" dirty="0">
                <a:effectLst/>
                <a:latin typeface="Calibri" panose="020F0502020204030204" pitchFamily="34" charset="0"/>
                <a:ea typeface="Calibri" panose="020F0502020204030204" pitchFamily="34" charset="0"/>
              </a:rPr>
              <a:t> </a:t>
            </a:r>
            <a:r>
              <a:rPr lang="en-IE" sz="2000" dirty="0">
                <a:solidFill>
                  <a:srgbClr val="00B050"/>
                </a:solidFill>
                <a:latin typeface="Calibri" panose="020F0502020204030204" pitchFamily="34" charset="0"/>
                <a:ea typeface="Calibri" panose="020F0502020204030204" pitchFamily="34" charset="0"/>
              </a:rPr>
              <a:t>A school community who Care about you </a:t>
            </a:r>
          </a:p>
          <a:p>
            <a:pPr marL="0" indent="0" algn="ctr">
              <a:buNone/>
            </a:pPr>
            <a:r>
              <a:rPr lang="en-IE" sz="2000" dirty="0">
                <a:solidFill>
                  <a:srgbClr val="00B050"/>
                </a:solidFill>
                <a:latin typeface="Calibri" panose="020F0502020204030204" pitchFamily="34" charset="0"/>
                <a:ea typeface="Calibri" panose="020F0502020204030204" pitchFamily="34" charset="0"/>
              </a:rPr>
              <a:t>and your future.</a:t>
            </a:r>
            <a:endParaRPr lang="en-UA" sz="2000" dirty="0">
              <a:solidFill>
                <a:srgbClr val="00B050"/>
              </a:solidFill>
            </a:endParaRPr>
          </a:p>
        </p:txBody>
      </p:sp>
      <p:pic>
        <p:nvPicPr>
          <p:cNvPr id="2" name="Picture 1">
            <a:extLst>
              <a:ext uri="{FF2B5EF4-FFF2-40B4-BE49-F238E27FC236}">
                <a16:creationId xmlns:a16="http://schemas.microsoft.com/office/drawing/2014/main" id="{E47B4952-88DA-E458-D1EC-B3A970819357}"/>
              </a:ext>
            </a:extLst>
          </p:cNvPr>
          <p:cNvPicPr>
            <a:picLocks noChangeAspect="1"/>
          </p:cNvPicPr>
          <p:nvPr/>
        </p:nvPicPr>
        <p:blipFill>
          <a:blip r:embed="rId4"/>
          <a:stretch>
            <a:fillRect/>
          </a:stretch>
        </p:blipFill>
        <p:spPr>
          <a:xfrm>
            <a:off x="10383026" y="4393941"/>
            <a:ext cx="1529891" cy="861774"/>
          </a:xfrm>
          <a:prstGeom prst="rect">
            <a:avLst/>
          </a:prstGeom>
        </p:spPr>
      </p:pic>
      <p:pic>
        <p:nvPicPr>
          <p:cNvPr id="4" name="Picture 3">
            <a:extLst>
              <a:ext uri="{FF2B5EF4-FFF2-40B4-BE49-F238E27FC236}">
                <a16:creationId xmlns:a16="http://schemas.microsoft.com/office/drawing/2014/main" id="{4BEFB26B-559B-165A-9918-CF7295D38D17}"/>
              </a:ext>
            </a:extLst>
          </p:cNvPr>
          <p:cNvPicPr>
            <a:picLocks noChangeAspect="1"/>
          </p:cNvPicPr>
          <p:nvPr/>
        </p:nvPicPr>
        <p:blipFill>
          <a:blip r:embed="rId5"/>
          <a:stretch>
            <a:fillRect/>
          </a:stretch>
        </p:blipFill>
        <p:spPr>
          <a:xfrm>
            <a:off x="4117915" y="5326349"/>
            <a:ext cx="1867654" cy="1518875"/>
          </a:xfrm>
          <a:prstGeom prst="rect">
            <a:avLst/>
          </a:prstGeom>
        </p:spPr>
      </p:pic>
      <p:pic>
        <p:nvPicPr>
          <p:cNvPr id="6" name="Picture 5">
            <a:extLst>
              <a:ext uri="{FF2B5EF4-FFF2-40B4-BE49-F238E27FC236}">
                <a16:creationId xmlns:a16="http://schemas.microsoft.com/office/drawing/2014/main" id="{A6A9F16D-87DA-4B14-68AB-788E54AEA6A6}"/>
              </a:ext>
            </a:extLst>
          </p:cNvPr>
          <p:cNvPicPr>
            <a:picLocks noChangeAspect="1"/>
          </p:cNvPicPr>
          <p:nvPr/>
        </p:nvPicPr>
        <p:blipFill>
          <a:blip r:embed="rId6"/>
          <a:stretch>
            <a:fillRect/>
          </a:stretch>
        </p:blipFill>
        <p:spPr>
          <a:xfrm rot="527652" flipH="1">
            <a:off x="10383026" y="368240"/>
            <a:ext cx="1343926" cy="1518875"/>
          </a:xfrm>
          <a:prstGeom prst="rect">
            <a:avLst/>
          </a:prstGeom>
        </p:spPr>
      </p:pic>
      <p:pic>
        <p:nvPicPr>
          <p:cNvPr id="13" name="Picture 12">
            <a:extLst>
              <a:ext uri="{FF2B5EF4-FFF2-40B4-BE49-F238E27FC236}">
                <a16:creationId xmlns:a16="http://schemas.microsoft.com/office/drawing/2014/main" id="{654C043D-8EF6-03BC-0345-19676FB2DA3C}"/>
              </a:ext>
            </a:extLst>
          </p:cNvPr>
          <p:cNvPicPr>
            <a:picLocks noChangeAspect="1"/>
          </p:cNvPicPr>
          <p:nvPr/>
        </p:nvPicPr>
        <p:blipFill>
          <a:blip r:embed="rId7"/>
          <a:stretch>
            <a:fillRect/>
          </a:stretch>
        </p:blipFill>
        <p:spPr>
          <a:xfrm rot="20200820" flipH="1">
            <a:off x="4691617" y="573933"/>
            <a:ext cx="793168" cy="1808083"/>
          </a:xfrm>
          <a:prstGeom prst="rect">
            <a:avLst/>
          </a:prstGeom>
        </p:spPr>
      </p:pic>
    </p:spTree>
    <p:extLst>
      <p:ext uri="{BB962C8B-B14F-4D97-AF65-F5344CB8AC3E}">
        <p14:creationId xmlns:p14="http://schemas.microsoft.com/office/powerpoint/2010/main" val="694835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Scale>
                                      <p:cBhvr>
                                        <p:cTn id="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3"/>
                                        </p:tgtEl>
                                        <p:attrNameLst>
                                          <p:attrName>ppt_x</p:attrName>
                                          <p:attrName>ppt_y</p:attrName>
                                        </p:attrNameLst>
                                      </p:cBhvr>
                                    </p:animMotion>
                                    <p:animEffect transition="in" filter="fade">
                                      <p:cBhvr>
                                        <p:cTn id="9" dur="1000"/>
                                        <p:tgtEl>
                                          <p:spTgt spid="13"/>
                                        </p:tgtEl>
                                      </p:cBhvr>
                                    </p:animEffect>
                                  </p:childTnLst>
                                </p:cTn>
                              </p:par>
                            </p:childTnLst>
                          </p:cTn>
                        </p:par>
                        <p:par>
                          <p:cTn id="10" fill="hold">
                            <p:stCondLst>
                              <p:cond delay="1000"/>
                            </p:stCondLst>
                            <p:childTnLst>
                              <p:par>
                                <p:cTn id="11" presetID="26"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80">
                                          <p:stCondLst>
                                            <p:cond delay="0"/>
                                          </p:stCondLst>
                                        </p:cTn>
                                        <p:tgtEl>
                                          <p:spTgt spid="6"/>
                                        </p:tgtEl>
                                      </p:cBhvr>
                                    </p:animEffect>
                                    <p:anim calcmode="lin" valueType="num">
                                      <p:cBhvr>
                                        <p:cTn id="14"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9" dur="26">
                                          <p:stCondLst>
                                            <p:cond delay="650"/>
                                          </p:stCondLst>
                                        </p:cTn>
                                        <p:tgtEl>
                                          <p:spTgt spid="6"/>
                                        </p:tgtEl>
                                      </p:cBhvr>
                                      <p:to x="100000" y="60000"/>
                                    </p:animScale>
                                    <p:animScale>
                                      <p:cBhvr>
                                        <p:cTn id="20" dur="166" decel="50000">
                                          <p:stCondLst>
                                            <p:cond delay="676"/>
                                          </p:stCondLst>
                                        </p:cTn>
                                        <p:tgtEl>
                                          <p:spTgt spid="6"/>
                                        </p:tgtEl>
                                      </p:cBhvr>
                                      <p:to x="100000" y="100000"/>
                                    </p:animScale>
                                    <p:animScale>
                                      <p:cBhvr>
                                        <p:cTn id="21" dur="26">
                                          <p:stCondLst>
                                            <p:cond delay="1312"/>
                                          </p:stCondLst>
                                        </p:cTn>
                                        <p:tgtEl>
                                          <p:spTgt spid="6"/>
                                        </p:tgtEl>
                                      </p:cBhvr>
                                      <p:to x="100000" y="80000"/>
                                    </p:animScale>
                                    <p:animScale>
                                      <p:cBhvr>
                                        <p:cTn id="22" dur="166" decel="50000">
                                          <p:stCondLst>
                                            <p:cond delay="1338"/>
                                          </p:stCondLst>
                                        </p:cTn>
                                        <p:tgtEl>
                                          <p:spTgt spid="6"/>
                                        </p:tgtEl>
                                      </p:cBhvr>
                                      <p:to x="100000" y="100000"/>
                                    </p:animScale>
                                    <p:animScale>
                                      <p:cBhvr>
                                        <p:cTn id="23" dur="26">
                                          <p:stCondLst>
                                            <p:cond delay="1642"/>
                                          </p:stCondLst>
                                        </p:cTn>
                                        <p:tgtEl>
                                          <p:spTgt spid="6"/>
                                        </p:tgtEl>
                                      </p:cBhvr>
                                      <p:to x="100000" y="90000"/>
                                    </p:animScale>
                                    <p:animScale>
                                      <p:cBhvr>
                                        <p:cTn id="24" dur="166" decel="50000">
                                          <p:stCondLst>
                                            <p:cond delay="1668"/>
                                          </p:stCondLst>
                                        </p:cTn>
                                        <p:tgtEl>
                                          <p:spTgt spid="6"/>
                                        </p:tgtEl>
                                      </p:cBhvr>
                                      <p:to x="100000" y="100000"/>
                                    </p:animScale>
                                    <p:animScale>
                                      <p:cBhvr>
                                        <p:cTn id="25" dur="26">
                                          <p:stCondLst>
                                            <p:cond delay="1808"/>
                                          </p:stCondLst>
                                        </p:cTn>
                                        <p:tgtEl>
                                          <p:spTgt spid="6"/>
                                        </p:tgtEl>
                                      </p:cBhvr>
                                      <p:to x="100000" y="95000"/>
                                    </p:animScale>
                                    <p:animScale>
                                      <p:cBhvr>
                                        <p:cTn id="26" dur="166" decel="50000">
                                          <p:stCondLst>
                                            <p:cond delay="1834"/>
                                          </p:stCondLst>
                                        </p:cTn>
                                        <p:tgtEl>
                                          <p:spTgt spid="6"/>
                                        </p:tgtEl>
                                      </p:cBhvr>
                                      <p:to x="100000" y="100000"/>
                                    </p:animScale>
                                  </p:childTnLst>
                                </p:cTn>
                              </p:par>
                            </p:childTnLst>
                          </p:cTn>
                        </p:par>
                        <p:par>
                          <p:cTn id="27" fill="hold">
                            <p:stCondLst>
                              <p:cond delay="3000"/>
                            </p:stCondLst>
                            <p:childTnLst>
                              <p:par>
                                <p:cTn id="28" presetID="35" presetClass="entr" presetSubtype="0"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2000"/>
                                        <p:tgtEl>
                                          <p:spTgt spid="4"/>
                                        </p:tgtEl>
                                      </p:cBhvr>
                                    </p:animEffect>
                                    <p:anim calcmode="lin" valueType="num">
                                      <p:cBhvr>
                                        <p:cTn id="31" dur="2000" fill="hold"/>
                                        <p:tgtEl>
                                          <p:spTgt spid="4"/>
                                        </p:tgtEl>
                                        <p:attrNameLst>
                                          <p:attrName>style.rotation</p:attrName>
                                        </p:attrNameLst>
                                      </p:cBhvr>
                                      <p:tavLst>
                                        <p:tav tm="0">
                                          <p:val>
                                            <p:fltVal val="720"/>
                                          </p:val>
                                        </p:tav>
                                        <p:tav tm="100000">
                                          <p:val>
                                            <p:fltVal val="0"/>
                                          </p:val>
                                        </p:tav>
                                      </p:tavLst>
                                    </p:anim>
                                    <p:anim calcmode="lin" valueType="num">
                                      <p:cBhvr>
                                        <p:cTn id="32" dur="2000" fill="hold"/>
                                        <p:tgtEl>
                                          <p:spTgt spid="4"/>
                                        </p:tgtEl>
                                        <p:attrNameLst>
                                          <p:attrName>ppt_h</p:attrName>
                                        </p:attrNameLst>
                                      </p:cBhvr>
                                      <p:tavLst>
                                        <p:tav tm="0">
                                          <p:val>
                                            <p:fltVal val="0"/>
                                          </p:val>
                                        </p:tav>
                                        <p:tav tm="100000">
                                          <p:val>
                                            <p:strVal val="#ppt_h"/>
                                          </p:val>
                                        </p:tav>
                                      </p:tavLst>
                                    </p:anim>
                                    <p:anim calcmode="lin" valueType="num">
                                      <p:cBhvr>
                                        <p:cTn id="33" dur="2000" fill="hold"/>
                                        <p:tgtEl>
                                          <p:spTgt spid="4"/>
                                        </p:tgtEl>
                                        <p:attrNameLst>
                                          <p:attrName>ppt_w</p:attrName>
                                        </p:attrNameLst>
                                      </p:cBhvr>
                                      <p:tavLst>
                                        <p:tav tm="0">
                                          <p:val>
                                            <p:fltVal val="0"/>
                                          </p:val>
                                        </p:tav>
                                        <p:tav tm="100000">
                                          <p:val>
                                            <p:strVal val="#ppt_w"/>
                                          </p:val>
                                        </p:tav>
                                      </p:tavLst>
                                    </p:anim>
                                  </p:childTnLst>
                                </p:cTn>
                              </p:par>
                            </p:childTnLst>
                          </p:cTn>
                        </p:par>
                        <p:par>
                          <p:cTn id="34" fill="hold">
                            <p:stCondLst>
                              <p:cond delay="5000"/>
                            </p:stCondLst>
                            <p:childTnLst>
                              <p:par>
                                <p:cTn id="35" presetID="15" presetClass="entr" presetSubtype="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p:cTn id="37" dur="1000" fill="hold"/>
                                        <p:tgtEl>
                                          <p:spTgt spid="2"/>
                                        </p:tgtEl>
                                        <p:attrNameLst>
                                          <p:attrName>ppt_w</p:attrName>
                                        </p:attrNameLst>
                                      </p:cBhvr>
                                      <p:tavLst>
                                        <p:tav tm="0">
                                          <p:val>
                                            <p:fltVal val="0"/>
                                          </p:val>
                                        </p:tav>
                                        <p:tav tm="100000">
                                          <p:val>
                                            <p:strVal val="#ppt_w"/>
                                          </p:val>
                                        </p:tav>
                                      </p:tavLst>
                                    </p:anim>
                                    <p:anim calcmode="lin" valueType="num">
                                      <p:cBhvr>
                                        <p:cTn id="38" dur="1000" fill="hold"/>
                                        <p:tgtEl>
                                          <p:spTgt spid="2"/>
                                        </p:tgtEl>
                                        <p:attrNameLst>
                                          <p:attrName>ppt_h</p:attrName>
                                        </p:attrNameLst>
                                      </p:cBhvr>
                                      <p:tavLst>
                                        <p:tav tm="0">
                                          <p:val>
                                            <p:fltVal val="0"/>
                                          </p:val>
                                        </p:tav>
                                        <p:tav tm="100000">
                                          <p:val>
                                            <p:strVal val="#ppt_h"/>
                                          </p:val>
                                        </p:tav>
                                      </p:tavLst>
                                    </p:anim>
                                    <p:anim calcmode="lin" valueType="num">
                                      <p:cBhvr>
                                        <p:cTn id="3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6000"/>
                            </p:stCondLst>
                            <p:childTnLst>
                              <p:par>
                                <p:cTn id="42" presetID="12" presetClass="entr" presetSubtype="2"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p:tgtEl>
                                          <p:spTgt spid="15"/>
                                        </p:tgtEl>
                                        <p:attrNameLst>
                                          <p:attrName>ppt_x</p:attrName>
                                        </p:attrNameLst>
                                      </p:cBhvr>
                                      <p:tavLst>
                                        <p:tav tm="0">
                                          <p:val>
                                            <p:strVal val="#ppt_x+#ppt_w*1.125000"/>
                                          </p:val>
                                        </p:tav>
                                        <p:tav tm="100000">
                                          <p:val>
                                            <p:strVal val="#ppt_x"/>
                                          </p:val>
                                        </p:tav>
                                      </p:tavLst>
                                    </p:anim>
                                    <p:animEffect transition="in" filter="wipe(left)">
                                      <p:cBhvr>
                                        <p:cTn id="45" dur="500"/>
                                        <p:tgtEl>
                                          <p:spTgt spid="15"/>
                                        </p:tgtEl>
                                      </p:cBhvr>
                                    </p:animEffect>
                                  </p:childTnLst>
                                </p:cTn>
                              </p:par>
                            </p:childTnLst>
                          </p:cTn>
                        </p:par>
                        <p:par>
                          <p:cTn id="46" fill="hold">
                            <p:stCondLst>
                              <p:cond delay="6500"/>
                            </p:stCondLst>
                            <p:childTnLst>
                              <p:par>
                                <p:cTn id="47" presetID="12" presetClass="entr" presetSubtype="8"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p:tgtEl>
                                          <p:spTgt spid="11"/>
                                        </p:tgtEl>
                                        <p:attrNameLst>
                                          <p:attrName>ppt_x</p:attrName>
                                        </p:attrNameLst>
                                      </p:cBhvr>
                                      <p:tavLst>
                                        <p:tav tm="0">
                                          <p:val>
                                            <p:strVal val="#ppt_x-#ppt_w*1.125000"/>
                                          </p:val>
                                        </p:tav>
                                        <p:tav tm="100000">
                                          <p:val>
                                            <p:strVal val="#ppt_x"/>
                                          </p:val>
                                        </p:tav>
                                      </p:tavLst>
                                    </p:anim>
                                    <p:animEffect transition="in" filter="wipe(right)">
                                      <p:cBhvr>
                                        <p:cTn id="50" dur="500"/>
                                        <p:tgtEl>
                                          <p:spTgt spid="11"/>
                                        </p:tgtEl>
                                      </p:cBhvr>
                                    </p:animEffect>
                                  </p:childTnLst>
                                </p:cTn>
                              </p:par>
                            </p:childTnLst>
                          </p:cTn>
                        </p:par>
                        <p:par>
                          <p:cTn id="51" fill="hold">
                            <p:stCondLst>
                              <p:cond delay="7000"/>
                            </p:stCondLst>
                            <p:childTnLst>
                              <p:par>
                                <p:cTn id="52" presetID="12" presetClass="entr" presetSubtype="2" fill="hold" grpId="0" nodeType="afterEffect">
                                  <p:stCondLst>
                                    <p:cond delay="0"/>
                                  </p:stCondLst>
                                  <p:childTnLst>
                                    <p:set>
                                      <p:cBhvr>
                                        <p:cTn id="53" dur="1" fill="hold">
                                          <p:stCondLst>
                                            <p:cond delay="0"/>
                                          </p:stCondLst>
                                        </p:cTn>
                                        <p:tgtEl>
                                          <p:spTgt spid="5"/>
                                        </p:tgtEl>
                                        <p:attrNameLst>
                                          <p:attrName>style.visibility</p:attrName>
                                        </p:attrNameLst>
                                      </p:cBhvr>
                                      <p:to>
                                        <p:strVal val="visible"/>
                                      </p:to>
                                    </p:set>
                                    <p:anim calcmode="lin" valueType="num">
                                      <p:cBhvr additive="base">
                                        <p:cTn id="54" dur="500"/>
                                        <p:tgtEl>
                                          <p:spTgt spid="5"/>
                                        </p:tgtEl>
                                        <p:attrNameLst>
                                          <p:attrName>ppt_x</p:attrName>
                                        </p:attrNameLst>
                                      </p:cBhvr>
                                      <p:tavLst>
                                        <p:tav tm="0">
                                          <p:val>
                                            <p:strVal val="#ppt_x+#ppt_w*1.125000"/>
                                          </p:val>
                                        </p:tav>
                                        <p:tav tm="100000">
                                          <p:val>
                                            <p:strVal val="#ppt_x"/>
                                          </p:val>
                                        </p:tav>
                                      </p:tavLst>
                                    </p:anim>
                                    <p:animEffect transition="in" filter="wipe(left)">
                                      <p:cBhvr>
                                        <p:cTn id="55" dur="500"/>
                                        <p:tgtEl>
                                          <p:spTgt spid="5"/>
                                        </p:tgtEl>
                                      </p:cBhvr>
                                    </p:animEffect>
                                  </p:childTnLst>
                                </p:cTn>
                              </p:par>
                            </p:childTnLst>
                          </p:cTn>
                        </p:par>
                        <p:par>
                          <p:cTn id="56" fill="hold">
                            <p:stCondLst>
                              <p:cond delay="7500"/>
                            </p:stCondLst>
                            <p:childTnLst>
                              <p:par>
                                <p:cTn id="57" presetID="2" presetClass="entr" presetSubtype="4"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fill="hold"/>
                                        <p:tgtEl>
                                          <p:spTgt spid="17"/>
                                        </p:tgtEl>
                                        <p:attrNameLst>
                                          <p:attrName>ppt_x</p:attrName>
                                        </p:attrNameLst>
                                      </p:cBhvr>
                                      <p:tavLst>
                                        <p:tav tm="0">
                                          <p:val>
                                            <p:strVal val="#ppt_x"/>
                                          </p:val>
                                        </p:tav>
                                        <p:tav tm="100000">
                                          <p:val>
                                            <p:strVal val="#ppt_x"/>
                                          </p:val>
                                        </p:tav>
                                      </p:tavLst>
                                    </p:anim>
                                    <p:anim calcmode="lin" valueType="num">
                                      <p:cBhvr additive="base">
                                        <p:cTn id="6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P spid="17"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43B26BEC-D0CE-28CC-F965-3570F001CB8A}"/>
              </a:ext>
            </a:extLst>
          </p:cNvPr>
          <p:cNvSpPr>
            <a:spLocks noGrp="1"/>
          </p:cNvSpPr>
          <p:nvPr>
            <p:ph idx="1"/>
          </p:nvPr>
        </p:nvSpPr>
        <p:spPr>
          <a:xfrm>
            <a:off x="4207576" y="319088"/>
            <a:ext cx="7146224" cy="5857876"/>
          </a:xfrm>
        </p:spPr>
        <p:txBody>
          <a:bodyPr anchor="ctr">
            <a:normAutofit/>
          </a:bodyPr>
          <a:lstStyle/>
          <a:p>
            <a:pPr marL="342900" lvl="0" indent="-342900">
              <a:buFont typeface="Symbol" panose="05050102010706020507" pitchFamily="18" charset="2"/>
              <a:buBlip>
                <a:blip r:embed="rId3"/>
              </a:buBlip>
            </a:pPr>
            <a:endParaRPr lang="en-IE" sz="26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Blip>
                <a:blip r:embed="rId3"/>
              </a:buBlip>
            </a:pPr>
            <a:endParaRPr lang="en-IE" sz="2600" dirty="0">
              <a:effectLst/>
              <a:latin typeface="Arial" panose="020B0604020202020204" pitchFamily="34" charset="0"/>
              <a:ea typeface="Calibri" panose="020F0502020204030204" pitchFamily="34" charset="0"/>
              <a:cs typeface="Times New Roman" panose="02020603050405020304" pitchFamily="18" charset="0"/>
            </a:endParaRPr>
          </a:p>
          <a:p>
            <a:pPr marL="0" indent="0">
              <a:spcAft>
                <a:spcPts val="800"/>
              </a:spcAft>
              <a:buNone/>
            </a:pPr>
            <a:endParaRPr lang="en-IE" sz="26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sz="2600" dirty="0"/>
          </a:p>
        </p:txBody>
      </p:sp>
      <p:sp>
        <p:nvSpPr>
          <p:cNvPr id="7" name="Title 1">
            <a:extLst>
              <a:ext uri="{FF2B5EF4-FFF2-40B4-BE49-F238E27FC236}">
                <a16:creationId xmlns:a16="http://schemas.microsoft.com/office/drawing/2014/main" id="{B89A9264-9FEC-AA42-FFA7-F38D36E0AD80}"/>
              </a:ext>
            </a:extLst>
          </p:cNvPr>
          <p:cNvSpPr txBox="1">
            <a:spLocks/>
          </p:cNvSpPr>
          <p:nvPr/>
        </p:nvSpPr>
        <p:spPr>
          <a:xfrm rot="10800000" flipV="1">
            <a:off x="315659" y="2455479"/>
            <a:ext cx="3396996" cy="188655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IE" sz="4400" b="1" i="0" u="none" strike="noStrike" kern="1200" cap="none" spc="0" normalizeH="0" baseline="0" noProof="0" dirty="0">
              <a:ln>
                <a:noFill/>
              </a:ln>
              <a:solidFill>
                <a:srgbClr val="4472C4">
                  <a:lumMod val="50000"/>
                </a:srgbClr>
              </a:solidFill>
              <a:effectLst/>
              <a:uLnTx/>
              <a:uFillTx/>
              <a:latin typeface="Calibri Light" panose="020F0302020204030204"/>
              <a:ea typeface="+mj-ea"/>
              <a:cs typeface="+mj-cs"/>
            </a:endParaRPr>
          </a:p>
        </p:txBody>
      </p:sp>
      <p:pic>
        <p:nvPicPr>
          <p:cNvPr id="9" name="Picture 2" descr="Leadership in a Catholic School Course | CEIST | Catholic Education | An  Irish Schools Trust">
            <a:extLst>
              <a:ext uri="{FF2B5EF4-FFF2-40B4-BE49-F238E27FC236}">
                <a16:creationId xmlns:a16="http://schemas.microsoft.com/office/drawing/2014/main" id="{934624C4-C8CA-05A2-F1C4-6926A9E5EF9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6849" y="2687221"/>
            <a:ext cx="2263271" cy="1228796"/>
          </a:xfrm>
          <a:prstGeom prst="snip2DiagRect">
            <a:avLst/>
          </a:prstGeom>
          <a:solidFill>
            <a:srgbClr val="FFFFFF">
              <a:shade val="85000"/>
            </a:srgbClr>
          </a:solidFill>
          <a:ln w="88900" cap="sq">
            <a:solidFill>
              <a:srgbClr val="D18805"/>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4" name="Title 1">
            <a:extLst>
              <a:ext uri="{FF2B5EF4-FFF2-40B4-BE49-F238E27FC236}">
                <a16:creationId xmlns:a16="http://schemas.microsoft.com/office/drawing/2014/main" id="{E690C01B-E1E9-995C-8AFB-211523090839}"/>
              </a:ext>
            </a:extLst>
          </p:cNvPr>
          <p:cNvSpPr txBox="1">
            <a:spLocks/>
          </p:cNvSpPr>
          <p:nvPr/>
        </p:nvSpPr>
        <p:spPr>
          <a:xfrm>
            <a:off x="5836444" y="4757739"/>
            <a:ext cx="4764881" cy="141922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200" b="1" i="0" u="none" strike="noStrike" kern="1200" cap="none" spc="-50" normalizeH="0" baseline="0" noProof="0" dirty="0">
                <a:ln>
                  <a:noFill/>
                </a:ln>
                <a:solidFill>
                  <a:srgbClr val="FFFFFF"/>
                </a:solidFill>
                <a:effectLst/>
                <a:uLnTx/>
                <a:uFillTx/>
                <a:latin typeface="Calibri Light" panose="020F0302020204030204"/>
                <a:ea typeface="+mj-ea"/>
                <a:cs typeface="+mj-cs"/>
              </a:rPr>
              <a:t> </a:t>
            </a:r>
            <a:endParaRPr kumimoji="0" lang="en-US" sz="2400" b="1" i="0" u="none" strike="noStrike" kern="1200" cap="none" spc="-50" normalizeH="0" baseline="0" noProof="0" dirty="0">
              <a:ln>
                <a:noFill/>
              </a:ln>
              <a:solidFill>
                <a:srgbClr val="7030A0"/>
              </a:solidFill>
              <a:effectLst/>
              <a:uLnTx/>
              <a:uFillTx/>
              <a:latin typeface="Calibri Light" panose="020F0302020204030204"/>
              <a:ea typeface="+mj-ea"/>
              <a:cs typeface="+mj-cs"/>
            </a:endParaRPr>
          </a:p>
        </p:txBody>
      </p:sp>
      <p:sp>
        <p:nvSpPr>
          <p:cNvPr id="2" name="Rectangle 1">
            <a:extLst>
              <a:ext uri="{FF2B5EF4-FFF2-40B4-BE49-F238E27FC236}">
                <a16:creationId xmlns:a16="http://schemas.microsoft.com/office/drawing/2014/main" id="{E73A2EE3-0DAB-E888-26EA-306F6B7BCA89}"/>
              </a:ext>
            </a:extLst>
          </p:cNvPr>
          <p:cNvSpPr/>
          <p:nvPr/>
        </p:nvSpPr>
        <p:spPr>
          <a:xfrm>
            <a:off x="8918712" y="3713516"/>
            <a:ext cx="2957629" cy="29798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A" dirty="0"/>
              <a:t>v</a:t>
            </a:r>
          </a:p>
        </p:txBody>
      </p:sp>
      <p:pic>
        <p:nvPicPr>
          <p:cNvPr id="11" name="Picture 10">
            <a:extLst>
              <a:ext uri="{FF2B5EF4-FFF2-40B4-BE49-F238E27FC236}">
                <a16:creationId xmlns:a16="http://schemas.microsoft.com/office/drawing/2014/main" id="{21938B5C-0431-51A3-D999-25A901CF3E62}"/>
              </a:ext>
            </a:extLst>
          </p:cNvPr>
          <p:cNvPicPr>
            <a:picLocks noChangeAspect="1"/>
          </p:cNvPicPr>
          <p:nvPr/>
        </p:nvPicPr>
        <p:blipFill rotWithShape="1">
          <a:blip r:embed="rId5"/>
          <a:srcRect t="13207" b="13207"/>
          <a:stretch/>
        </p:blipFill>
        <p:spPr>
          <a:xfrm>
            <a:off x="5223766" y="0"/>
            <a:ext cx="6980834" cy="6858000"/>
          </a:xfrm>
          <a:prstGeom prst="rect">
            <a:avLst/>
          </a:prstGeom>
          <a:effectLst>
            <a:glow rad="139700">
              <a:schemeClr val="accent2">
                <a:satMod val="175000"/>
                <a:alpha val="40000"/>
              </a:schemeClr>
            </a:glow>
          </a:effectLst>
        </p:spPr>
      </p:pic>
      <p:sp>
        <p:nvSpPr>
          <p:cNvPr id="13" name="TextBox 12">
            <a:extLst>
              <a:ext uri="{FF2B5EF4-FFF2-40B4-BE49-F238E27FC236}">
                <a16:creationId xmlns:a16="http://schemas.microsoft.com/office/drawing/2014/main" id="{4FF1D40F-4599-7D4B-6D4A-97F21CB77E42}"/>
              </a:ext>
            </a:extLst>
          </p:cNvPr>
          <p:cNvSpPr txBox="1"/>
          <p:nvPr/>
        </p:nvSpPr>
        <p:spPr>
          <a:xfrm>
            <a:off x="736849" y="1489567"/>
            <a:ext cx="2128916" cy="584775"/>
          </a:xfrm>
          <a:prstGeom prst="rect">
            <a:avLst/>
          </a:prstGeom>
          <a:noFill/>
        </p:spPr>
        <p:txBody>
          <a:bodyPr wrap="none" rtlCol="0">
            <a:spAutoFit/>
          </a:bodyPr>
          <a:lstStyle/>
          <a:p>
            <a:r>
              <a:rPr lang="en-UA" sz="3200" dirty="0">
                <a:solidFill>
                  <a:schemeClr val="bg1"/>
                </a:solidFill>
              </a:rPr>
              <a:t>Your School</a:t>
            </a:r>
          </a:p>
        </p:txBody>
      </p:sp>
      <p:sp>
        <p:nvSpPr>
          <p:cNvPr id="14" name="TextBox 13">
            <a:extLst>
              <a:ext uri="{FF2B5EF4-FFF2-40B4-BE49-F238E27FC236}">
                <a16:creationId xmlns:a16="http://schemas.microsoft.com/office/drawing/2014/main" id="{D1623048-90C9-C73E-7C93-87A3180D9F54}"/>
              </a:ext>
            </a:extLst>
          </p:cNvPr>
          <p:cNvSpPr txBox="1"/>
          <p:nvPr/>
        </p:nvSpPr>
        <p:spPr>
          <a:xfrm>
            <a:off x="736849" y="4465351"/>
            <a:ext cx="2128916" cy="584775"/>
          </a:xfrm>
          <a:prstGeom prst="rect">
            <a:avLst/>
          </a:prstGeom>
          <a:noFill/>
        </p:spPr>
        <p:txBody>
          <a:bodyPr wrap="none" rtlCol="0">
            <a:spAutoFit/>
          </a:bodyPr>
          <a:lstStyle/>
          <a:p>
            <a:r>
              <a:rPr lang="en-UA" sz="3200" dirty="0">
                <a:solidFill>
                  <a:schemeClr val="bg1"/>
                </a:solidFill>
              </a:rPr>
              <a:t>Your School</a:t>
            </a:r>
          </a:p>
        </p:txBody>
      </p:sp>
    </p:spTree>
    <p:extLst>
      <p:ext uri="{BB962C8B-B14F-4D97-AF65-F5344CB8AC3E}">
        <p14:creationId xmlns:p14="http://schemas.microsoft.com/office/powerpoint/2010/main" val="3867944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B89A9264-9FEC-AA42-FFA7-F38D36E0AD80}"/>
              </a:ext>
            </a:extLst>
          </p:cNvPr>
          <p:cNvSpPr txBox="1">
            <a:spLocks/>
          </p:cNvSpPr>
          <p:nvPr/>
        </p:nvSpPr>
        <p:spPr>
          <a:xfrm rot="10800000" flipV="1">
            <a:off x="315659" y="2455479"/>
            <a:ext cx="3396996" cy="188655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IE" sz="4400" b="1" i="0" u="none" strike="noStrike" kern="1200" cap="none" spc="0" normalizeH="0" baseline="0" noProof="0" dirty="0">
              <a:ln>
                <a:noFill/>
              </a:ln>
              <a:solidFill>
                <a:srgbClr val="4472C4">
                  <a:lumMod val="50000"/>
                </a:srgbClr>
              </a:solidFill>
              <a:effectLst/>
              <a:uLnTx/>
              <a:uFillTx/>
              <a:latin typeface="Calibri Light" panose="020F0302020204030204"/>
              <a:ea typeface="+mj-ea"/>
              <a:cs typeface="+mj-cs"/>
            </a:endParaRPr>
          </a:p>
        </p:txBody>
      </p:sp>
      <p:pic>
        <p:nvPicPr>
          <p:cNvPr id="9" name="Picture 2" descr="Leadership in a Catholic School Course | CEIST | Catholic Education | An  Irish Schools Trust">
            <a:extLst>
              <a:ext uri="{FF2B5EF4-FFF2-40B4-BE49-F238E27FC236}">
                <a16:creationId xmlns:a16="http://schemas.microsoft.com/office/drawing/2014/main" id="{934624C4-C8CA-05A2-F1C4-6926A9E5EF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6849" y="2687221"/>
            <a:ext cx="2263271" cy="1228796"/>
          </a:xfrm>
          <a:prstGeom prst="snip2DiagRect">
            <a:avLst/>
          </a:prstGeom>
          <a:solidFill>
            <a:srgbClr val="FFFFFF">
              <a:shade val="85000"/>
            </a:srgbClr>
          </a:solidFill>
          <a:ln w="88900" cap="sq">
            <a:solidFill>
              <a:srgbClr val="D18805"/>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4" name="TextBox 3">
            <a:extLst>
              <a:ext uri="{FF2B5EF4-FFF2-40B4-BE49-F238E27FC236}">
                <a16:creationId xmlns:a16="http://schemas.microsoft.com/office/drawing/2014/main" id="{F6417C9A-1ADF-9D11-5471-031F4C265239}"/>
              </a:ext>
            </a:extLst>
          </p:cNvPr>
          <p:cNvSpPr txBox="1"/>
          <p:nvPr/>
        </p:nvSpPr>
        <p:spPr>
          <a:xfrm>
            <a:off x="6472806" y="3235814"/>
            <a:ext cx="5654247" cy="861774"/>
          </a:xfrm>
          <a:prstGeom prst="rect">
            <a:avLst/>
          </a:prstGeom>
          <a:noFill/>
        </p:spPr>
        <p:txBody>
          <a:bodyPr wrap="square">
            <a:spAutoFit/>
          </a:bodyPr>
          <a:lstStyle/>
          <a:p>
            <a:pPr lvl="0">
              <a:buNone/>
            </a:pPr>
            <a:r>
              <a:rPr lang="en-GB" sz="2500" b="1" dirty="0">
                <a:latin typeface="Calibri" panose="020F0502020204030204"/>
                <a:ea typeface="+mn-ea"/>
                <a:cs typeface="+mn-cs"/>
              </a:rPr>
              <a:t>       What do students say about the </a:t>
            </a:r>
          </a:p>
          <a:p>
            <a:pPr lvl="0">
              <a:buNone/>
            </a:pPr>
            <a:r>
              <a:rPr lang="en-GB" sz="2500" b="1" dirty="0">
                <a:latin typeface="Calibri" panose="020F0502020204030204"/>
                <a:ea typeface="+mn-ea"/>
                <a:cs typeface="+mn-cs"/>
              </a:rPr>
              <a:t>	teachers in </a:t>
            </a:r>
            <a:r>
              <a:rPr lang="en-GB" sz="2500" b="1" dirty="0">
                <a:latin typeface="Gaelic" pitchFamily="2" charset="0"/>
              </a:rPr>
              <a:t>CEIST</a:t>
            </a:r>
            <a:r>
              <a:rPr lang="en-GB" sz="2500" b="1" dirty="0">
                <a:latin typeface="Calibri" panose="020F0502020204030204"/>
                <a:ea typeface="+mn-ea"/>
                <a:cs typeface="+mn-cs"/>
              </a:rPr>
              <a:t> schools?</a:t>
            </a:r>
          </a:p>
        </p:txBody>
      </p:sp>
      <p:sp>
        <p:nvSpPr>
          <p:cNvPr id="6" name="TextBox 5">
            <a:extLst>
              <a:ext uri="{FF2B5EF4-FFF2-40B4-BE49-F238E27FC236}">
                <a16:creationId xmlns:a16="http://schemas.microsoft.com/office/drawing/2014/main" id="{8C196003-1450-0108-2294-42A4E3B0B666}"/>
              </a:ext>
            </a:extLst>
          </p:cNvPr>
          <p:cNvSpPr txBox="1"/>
          <p:nvPr/>
        </p:nvSpPr>
        <p:spPr>
          <a:xfrm>
            <a:off x="4387189" y="671034"/>
            <a:ext cx="6104466" cy="461665"/>
          </a:xfrm>
          <a:prstGeom prst="rect">
            <a:avLst/>
          </a:prstGeom>
          <a:noFill/>
        </p:spPr>
        <p:txBody>
          <a:bodyPr wrap="square">
            <a:spAutoFit/>
          </a:bodyPr>
          <a:lstStyle>
            <a:defPPr>
              <a:defRPr lang="en-US"/>
            </a:defPPr>
            <a:lvl1pPr algn="ctr">
              <a:defRPr sz="2400">
                <a:latin typeface="Calibri" panose="020F0502020204030204" pitchFamily="34" charset="0"/>
                <a:ea typeface="Calibri" panose="020F0502020204030204" pitchFamily="34" charset="0"/>
              </a:defRPr>
            </a:lvl1pPr>
          </a:lstStyle>
          <a:p>
            <a:r>
              <a:rPr lang="en-IE" dirty="0">
                <a:solidFill>
                  <a:srgbClr val="BE5A83"/>
                </a:solidFill>
              </a:rPr>
              <a:t> “Our teachers always go the extra mile”.</a:t>
            </a:r>
            <a:endParaRPr lang="en-UA" dirty="0">
              <a:solidFill>
                <a:srgbClr val="BE5A83"/>
              </a:solidFill>
            </a:endParaRPr>
          </a:p>
        </p:txBody>
      </p:sp>
      <p:sp>
        <p:nvSpPr>
          <p:cNvPr id="14" name="TextBox 13">
            <a:extLst>
              <a:ext uri="{FF2B5EF4-FFF2-40B4-BE49-F238E27FC236}">
                <a16:creationId xmlns:a16="http://schemas.microsoft.com/office/drawing/2014/main" id="{A98448C1-AD75-A9D7-42C1-C3ED1EAD108B}"/>
              </a:ext>
            </a:extLst>
          </p:cNvPr>
          <p:cNvSpPr txBox="1"/>
          <p:nvPr/>
        </p:nvSpPr>
        <p:spPr>
          <a:xfrm>
            <a:off x="6902725" y="1737286"/>
            <a:ext cx="6587066" cy="461665"/>
          </a:xfrm>
          <a:prstGeom prst="rect">
            <a:avLst/>
          </a:prstGeom>
          <a:noFill/>
        </p:spPr>
        <p:txBody>
          <a:bodyPr wrap="square">
            <a:spAutoFit/>
          </a:bodyPr>
          <a:lstStyle>
            <a:defPPr>
              <a:defRPr lang="en-US"/>
            </a:defPPr>
            <a:lvl1pPr algn="ctr">
              <a:defRPr sz="2400">
                <a:latin typeface="Calibri" panose="020F0502020204030204" pitchFamily="34" charset="0"/>
                <a:ea typeface="Calibri" panose="020F0502020204030204" pitchFamily="34" charset="0"/>
              </a:defRPr>
            </a:lvl1pPr>
          </a:lstStyle>
          <a:p>
            <a:r>
              <a:rPr lang="en-IE" dirty="0">
                <a:solidFill>
                  <a:srgbClr val="967E76"/>
                </a:solidFill>
              </a:rPr>
              <a:t>“They always have our backs”</a:t>
            </a:r>
          </a:p>
        </p:txBody>
      </p:sp>
      <p:sp>
        <p:nvSpPr>
          <p:cNvPr id="16" name="TextBox 15">
            <a:extLst>
              <a:ext uri="{FF2B5EF4-FFF2-40B4-BE49-F238E27FC236}">
                <a16:creationId xmlns:a16="http://schemas.microsoft.com/office/drawing/2014/main" id="{76539BA5-B5FC-9B9F-4365-A9281CEADD93}"/>
              </a:ext>
            </a:extLst>
          </p:cNvPr>
          <p:cNvSpPr txBox="1"/>
          <p:nvPr/>
        </p:nvSpPr>
        <p:spPr>
          <a:xfrm>
            <a:off x="3370736" y="5488893"/>
            <a:ext cx="6587066" cy="461665"/>
          </a:xfrm>
          <a:prstGeom prst="rect">
            <a:avLst/>
          </a:prstGeom>
          <a:noFill/>
        </p:spPr>
        <p:txBody>
          <a:bodyPr wrap="square">
            <a:spAutoFit/>
          </a:bodyPr>
          <a:lstStyle>
            <a:defPPr>
              <a:defRPr lang="en-US"/>
            </a:defPPr>
            <a:lvl1pPr algn="ctr">
              <a:defRPr sz="2400">
                <a:latin typeface="Calibri" panose="020F0502020204030204" pitchFamily="34" charset="0"/>
                <a:ea typeface="Calibri" panose="020F0502020204030204" pitchFamily="34" charset="0"/>
              </a:defRPr>
            </a:lvl1pPr>
          </a:lstStyle>
          <a:p>
            <a:r>
              <a:rPr lang="en-IE" dirty="0">
                <a:solidFill>
                  <a:srgbClr val="19A7CE"/>
                </a:solidFill>
              </a:rPr>
              <a:t>“Our Teachers Care”</a:t>
            </a:r>
          </a:p>
        </p:txBody>
      </p:sp>
      <p:sp>
        <p:nvSpPr>
          <p:cNvPr id="19" name="Rectangle 18">
            <a:extLst>
              <a:ext uri="{FF2B5EF4-FFF2-40B4-BE49-F238E27FC236}">
                <a16:creationId xmlns:a16="http://schemas.microsoft.com/office/drawing/2014/main" id="{1AA9BB5C-794C-BC57-6C74-81DCE49AE5A8}"/>
              </a:ext>
            </a:extLst>
          </p:cNvPr>
          <p:cNvSpPr/>
          <p:nvPr/>
        </p:nvSpPr>
        <p:spPr>
          <a:xfrm>
            <a:off x="8974667" y="4462610"/>
            <a:ext cx="3033977" cy="2316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21" name="Curved Right Arrow 20">
            <a:extLst>
              <a:ext uri="{FF2B5EF4-FFF2-40B4-BE49-F238E27FC236}">
                <a16:creationId xmlns:a16="http://schemas.microsoft.com/office/drawing/2014/main" id="{0AF627CE-8C92-2063-1BA5-BC880862F9DC}"/>
              </a:ext>
            </a:extLst>
          </p:cNvPr>
          <p:cNvSpPr/>
          <p:nvPr/>
        </p:nvSpPr>
        <p:spPr>
          <a:xfrm rot="7784243">
            <a:off x="10715065" y="5227139"/>
            <a:ext cx="832924" cy="1592781"/>
          </a:xfrm>
          <a:prstGeom prst="curvedRightArrow">
            <a:avLst/>
          </a:prstGeom>
          <a:solidFill>
            <a:srgbClr val="FF9B00"/>
          </a:solidFill>
          <a:ln>
            <a:solidFill>
              <a:srgbClr val="E26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dirty="0">
              <a:solidFill>
                <a:schemeClr val="tx1"/>
              </a:solidFill>
            </a:endParaRPr>
          </a:p>
        </p:txBody>
      </p:sp>
      <p:sp>
        <p:nvSpPr>
          <p:cNvPr id="22" name="Curved Right Arrow 21">
            <a:extLst>
              <a:ext uri="{FF2B5EF4-FFF2-40B4-BE49-F238E27FC236}">
                <a16:creationId xmlns:a16="http://schemas.microsoft.com/office/drawing/2014/main" id="{EB6390C6-3014-662B-9F85-29F24EE0E981}"/>
              </a:ext>
            </a:extLst>
          </p:cNvPr>
          <p:cNvSpPr/>
          <p:nvPr/>
        </p:nvSpPr>
        <p:spPr>
          <a:xfrm rot="4307005">
            <a:off x="10729509" y="300293"/>
            <a:ext cx="812800" cy="1591733"/>
          </a:xfrm>
          <a:prstGeom prst="curvedRightArrow">
            <a:avLst/>
          </a:prstGeom>
          <a:solidFill>
            <a:srgbClr val="FF9B00"/>
          </a:solidFill>
          <a:ln>
            <a:solidFill>
              <a:srgbClr val="E26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solidFill>
                <a:schemeClr val="tx1"/>
              </a:solidFill>
            </a:endParaRPr>
          </a:p>
        </p:txBody>
      </p:sp>
      <p:sp>
        <p:nvSpPr>
          <p:cNvPr id="18" name="TextBox 17">
            <a:extLst>
              <a:ext uri="{FF2B5EF4-FFF2-40B4-BE49-F238E27FC236}">
                <a16:creationId xmlns:a16="http://schemas.microsoft.com/office/drawing/2014/main" id="{6FF3B5A2-322B-C8A0-313F-F8F13895AF1D}"/>
              </a:ext>
            </a:extLst>
          </p:cNvPr>
          <p:cNvSpPr txBox="1"/>
          <p:nvPr/>
        </p:nvSpPr>
        <p:spPr>
          <a:xfrm>
            <a:off x="5601886" y="6216562"/>
            <a:ext cx="6587066" cy="461665"/>
          </a:xfrm>
          <a:prstGeom prst="rect">
            <a:avLst/>
          </a:prstGeom>
          <a:noFill/>
        </p:spPr>
        <p:txBody>
          <a:bodyPr wrap="square">
            <a:spAutoFit/>
          </a:bodyPr>
          <a:lstStyle/>
          <a:p>
            <a:pPr algn="ctr"/>
            <a:r>
              <a:rPr lang="en-IE" sz="2400" dirty="0">
                <a:solidFill>
                  <a:srgbClr val="6C8A73"/>
                </a:solidFill>
                <a:latin typeface="Calibri" panose="020F0502020204030204" pitchFamily="34" charset="0"/>
                <a:ea typeface="Calibri" panose="020F0502020204030204" pitchFamily="34" charset="0"/>
              </a:rPr>
              <a:t>“T</a:t>
            </a:r>
            <a:r>
              <a:rPr lang="en-IE" sz="2400" dirty="0">
                <a:solidFill>
                  <a:srgbClr val="6C8A73"/>
                </a:solidFill>
                <a:effectLst/>
                <a:latin typeface="Calibri" panose="020F0502020204030204" pitchFamily="34" charset="0"/>
                <a:ea typeface="Calibri" panose="020F0502020204030204" pitchFamily="34" charset="0"/>
              </a:rPr>
              <a:t>hey are always there for us”</a:t>
            </a:r>
            <a:endParaRPr lang="en-IE" sz="2400" dirty="0">
              <a:solidFill>
                <a:srgbClr val="6C8A73"/>
              </a:solidFill>
            </a:endParaRPr>
          </a:p>
        </p:txBody>
      </p:sp>
      <p:sp>
        <p:nvSpPr>
          <p:cNvPr id="23" name="Curved Right Arrow 22">
            <a:extLst>
              <a:ext uri="{FF2B5EF4-FFF2-40B4-BE49-F238E27FC236}">
                <a16:creationId xmlns:a16="http://schemas.microsoft.com/office/drawing/2014/main" id="{0D9049E8-2292-6FD6-051E-B00E25C7E25A}"/>
              </a:ext>
            </a:extLst>
          </p:cNvPr>
          <p:cNvSpPr/>
          <p:nvPr/>
        </p:nvSpPr>
        <p:spPr>
          <a:xfrm rot="20870102">
            <a:off x="4041343" y="61468"/>
            <a:ext cx="812800" cy="1591733"/>
          </a:xfrm>
          <a:prstGeom prst="curvedRightArrow">
            <a:avLst/>
          </a:prstGeom>
          <a:solidFill>
            <a:srgbClr val="FF9B00"/>
          </a:solidFill>
          <a:ln>
            <a:solidFill>
              <a:srgbClr val="E26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solidFill>
                <a:schemeClr val="tx1"/>
              </a:solidFill>
            </a:endParaRPr>
          </a:p>
        </p:txBody>
      </p:sp>
      <p:sp>
        <p:nvSpPr>
          <p:cNvPr id="24" name="Curved Right Arrow 23">
            <a:extLst>
              <a:ext uri="{FF2B5EF4-FFF2-40B4-BE49-F238E27FC236}">
                <a16:creationId xmlns:a16="http://schemas.microsoft.com/office/drawing/2014/main" id="{C5C4C88F-20B7-9F1A-041C-4793C1CC8E8B}"/>
              </a:ext>
            </a:extLst>
          </p:cNvPr>
          <p:cNvSpPr/>
          <p:nvPr/>
        </p:nvSpPr>
        <p:spPr>
          <a:xfrm rot="13349927" flipH="1">
            <a:off x="3980780" y="5028442"/>
            <a:ext cx="981763" cy="1731696"/>
          </a:xfrm>
          <a:prstGeom prst="curvedRightArrow">
            <a:avLst/>
          </a:prstGeom>
          <a:solidFill>
            <a:srgbClr val="FF9B00"/>
          </a:solidFill>
          <a:ln>
            <a:solidFill>
              <a:srgbClr val="E26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solidFill>
                <a:schemeClr val="tx1"/>
              </a:solidFill>
            </a:endParaRPr>
          </a:p>
        </p:txBody>
      </p:sp>
      <p:pic>
        <p:nvPicPr>
          <p:cNvPr id="2" name="Picture 1">
            <a:extLst>
              <a:ext uri="{FF2B5EF4-FFF2-40B4-BE49-F238E27FC236}">
                <a16:creationId xmlns:a16="http://schemas.microsoft.com/office/drawing/2014/main" id="{82860BCB-6D72-75F6-2C04-7DF9A7AD106D}"/>
              </a:ext>
            </a:extLst>
          </p:cNvPr>
          <p:cNvPicPr>
            <a:picLocks noChangeAspect="1"/>
          </p:cNvPicPr>
          <p:nvPr/>
        </p:nvPicPr>
        <p:blipFill>
          <a:blip r:embed="rId4"/>
          <a:stretch>
            <a:fillRect/>
          </a:stretch>
        </p:blipFill>
        <p:spPr>
          <a:xfrm rot="21447104">
            <a:off x="5211635" y="2822151"/>
            <a:ext cx="1879600" cy="1689100"/>
          </a:xfrm>
          <a:prstGeom prst="rect">
            <a:avLst/>
          </a:prstGeom>
        </p:spPr>
      </p:pic>
    </p:spTree>
    <p:extLst>
      <p:ext uri="{BB962C8B-B14F-4D97-AF65-F5344CB8AC3E}">
        <p14:creationId xmlns:p14="http://schemas.microsoft.com/office/powerpoint/2010/main" val="1581533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2"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heel(2)">
                                      <p:cBhvr>
                                        <p:cTn id="7" dur="1000"/>
                                        <p:tgtEl>
                                          <p:spTgt spid="22"/>
                                        </p:tgtEl>
                                      </p:cBhvr>
                                    </p:animEffect>
                                  </p:childTnLst>
                                </p:cTn>
                              </p:par>
                              <p:par>
                                <p:cTn id="8" presetID="21" presetClass="entr" presetSubtype="2"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heel(2)">
                                      <p:cBhvr>
                                        <p:cTn id="10" dur="1000"/>
                                        <p:tgtEl>
                                          <p:spTgt spid="21"/>
                                        </p:tgtEl>
                                      </p:cBhvr>
                                    </p:animEffect>
                                  </p:childTnLst>
                                </p:cTn>
                              </p:par>
                              <p:par>
                                <p:cTn id="11" presetID="21" presetClass="entr" presetSubtype="2"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heel(2)">
                                      <p:cBhvr>
                                        <p:cTn id="13" dur="1000"/>
                                        <p:tgtEl>
                                          <p:spTgt spid="23"/>
                                        </p:tgtEl>
                                      </p:cBhvr>
                                    </p:animEffect>
                                  </p:childTnLst>
                                </p:cTn>
                              </p:par>
                              <p:par>
                                <p:cTn id="14" presetID="21" presetClass="entr" presetSubtype="2"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heel(2)">
                                      <p:cBhvr>
                                        <p:cTn id="16" dur="1000"/>
                                        <p:tgtEl>
                                          <p:spTgt spid="24"/>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dissolve">
                                      <p:cBhvr>
                                        <p:cTn id="21" dur="500"/>
                                        <p:tgtEl>
                                          <p:spTgt spid="6"/>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dissolve">
                                      <p:cBhvr>
                                        <p:cTn id="24" dur="500"/>
                                        <p:tgtEl>
                                          <p:spTgt spid="14"/>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dissolve">
                                      <p:cBhvr>
                                        <p:cTn id="27" dur="500"/>
                                        <p:tgtEl>
                                          <p:spTgt spid="16"/>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dissolve">
                                      <p:cBhvr>
                                        <p:cTn id="3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P spid="16" grpId="0"/>
      <p:bldP spid="21" grpId="0" animBg="1"/>
      <p:bldP spid="22" grpId="0" animBg="1"/>
      <p:bldP spid="18" grpId="0"/>
      <p:bldP spid="23" grpId="0" animBg="1"/>
      <p:bldP spid="2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84" name="Rectangle 2083">
            <a:extLst>
              <a:ext uri="{FF2B5EF4-FFF2-40B4-BE49-F238E27FC236}">
                <a16:creationId xmlns:a16="http://schemas.microsoft.com/office/drawing/2014/main" id="{6113EC7C-368D-469A-9B5C-F3555B088E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60" name="Picture 12" descr="Pres College Athenry (@PresAthenry) / X">
            <a:extLst>
              <a:ext uri="{FF2B5EF4-FFF2-40B4-BE49-F238E27FC236}">
                <a16:creationId xmlns:a16="http://schemas.microsoft.com/office/drawing/2014/main" id="{0A56042E-21B1-C870-E2E2-1259324E1C3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6713" r="15186" b="2"/>
          <a:stretch/>
        </p:blipFill>
        <p:spPr bwMode="auto">
          <a:xfrm>
            <a:off x="-3" y="2257425"/>
            <a:ext cx="4196274" cy="4600575"/>
          </a:xfrm>
          <a:custGeom>
            <a:avLst/>
            <a:gdLst/>
            <a:ahLst/>
            <a:cxnLst/>
            <a:rect l="l" t="t" r="r" b="b"/>
            <a:pathLst>
              <a:path w="4196274" h="4600575">
                <a:moveTo>
                  <a:pt x="698533" y="23"/>
                </a:moveTo>
                <a:cubicBezTo>
                  <a:pt x="1054085" y="-1460"/>
                  <a:pt x="2609539" y="68645"/>
                  <a:pt x="3265768" y="1088109"/>
                </a:cubicBezTo>
                <a:cubicBezTo>
                  <a:pt x="3279190" y="1093398"/>
                  <a:pt x="3294289" y="1107275"/>
                  <a:pt x="3298987" y="1120493"/>
                </a:cubicBezTo>
                <a:cubicBezTo>
                  <a:pt x="3321470" y="1182283"/>
                  <a:pt x="3376502" y="1209047"/>
                  <a:pt x="3426164" y="1242419"/>
                </a:cubicBezTo>
                <a:cubicBezTo>
                  <a:pt x="3469788" y="1271828"/>
                  <a:pt x="3516097" y="1302557"/>
                  <a:pt x="3534217" y="1352122"/>
                </a:cubicBezTo>
                <a:cubicBezTo>
                  <a:pt x="3558041" y="1418206"/>
                  <a:pt x="3490259" y="1364016"/>
                  <a:pt x="3477841" y="1389129"/>
                </a:cubicBezTo>
                <a:cubicBezTo>
                  <a:pt x="3503679" y="1423492"/>
                  <a:pt x="3543613" y="1454883"/>
                  <a:pt x="3554015" y="1493873"/>
                </a:cubicBezTo>
                <a:cubicBezTo>
                  <a:pt x="3591931" y="1634635"/>
                  <a:pt x="3673808" y="1737067"/>
                  <a:pt x="3796288" y="1816698"/>
                </a:cubicBezTo>
                <a:cubicBezTo>
                  <a:pt x="3831522" y="1839498"/>
                  <a:pt x="3854674" y="1881132"/>
                  <a:pt x="3902658" y="1887738"/>
                </a:cubicBezTo>
                <a:cubicBezTo>
                  <a:pt x="4009367" y="1902279"/>
                  <a:pt x="3975811" y="2015945"/>
                  <a:pt x="4032186" y="2066499"/>
                </a:cubicBezTo>
                <a:cubicBezTo>
                  <a:pt x="4042924" y="2076084"/>
                  <a:pt x="4052655" y="2094915"/>
                  <a:pt x="4050642" y="2107801"/>
                </a:cubicBezTo>
                <a:cubicBezTo>
                  <a:pt x="4047624" y="2126309"/>
                  <a:pt x="4034870" y="2143820"/>
                  <a:pt x="4024133" y="2160342"/>
                </a:cubicBezTo>
                <a:cubicBezTo>
                  <a:pt x="4013059" y="2176862"/>
                  <a:pt x="3996282" y="2191402"/>
                  <a:pt x="4004335" y="2213209"/>
                </a:cubicBezTo>
                <a:cubicBezTo>
                  <a:pt x="4007687" y="2222130"/>
                  <a:pt x="4005342" y="2253190"/>
                  <a:pt x="4030173" y="2228740"/>
                </a:cubicBezTo>
                <a:cubicBezTo>
                  <a:pt x="4098290" y="2161662"/>
                  <a:pt x="4137888" y="2225102"/>
                  <a:pt x="4196274" y="2255503"/>
                </a:cubicBezTo>
                <a:cubicBezTo>
                  <a:pt x="4149296" y="2286895"/>
                  <a:pt x="4107016" y="2309031"/>
                  <a:pt x="4099968" y="2355951"/>
                </a:cubicBezTo>
                <a:cubicBezTo>
                  <a:pt x="4085540" y="2452767"/>
                  <a:pt x="4023800" y="2497043"/>
                  <a:pt x="3930177" y="2505635"/>
                </a:cubicBezTo>
                <a:cubicBezTo>
                  <a:pt x="3964739" y="2599144"/>
                  <a:pt x="3964739" y="2599144"/>
                  <a:pt x="3852997" y="2612033"/>
                </a:cubicBezTo>
                <a:cubicBezTo>
                  <a:pt x="3895949" y="2671508"/>
                  <a:pt x="3895949" y="2686707"/>
                  <a:pt x="3843936" y="2707194"/>
                </a:cubicBezTo>
                <a:cubicBezTo>
                  <a:pt x="3793938" y="2726690"/>
                  <a:pt x="3738572" y="2733299"/>
                  <a:pt x="3692263" y="2763365"/>
                </a:cubicBezTo>
                <a:cubicBezTo>
                  <a:pt x="3734880" y="2839364"/>
                  <a:pt x="3746960" y="2927586"/>
                  <a:pt x="3834876" y="2964596"/>
                </a:cubicBezTo>
                <a:cubicBezTo>
                  <a:pt x="3848634" y="2970213"/>
                  <a:pt x="3858030" y="2993012"/>
                  <a:pt x="3849307" y="3006229"/>
                </a:cubicBezTo>
                <a:cubicBezTo>
                  <a:pt x="3817428" y="3054139"/>
                  <a:pt x="3863064" y="3145008"/>
                  <a:pt x="3763740" y="3155250"/>
                </a:cubicBezTo>
                <a:cubicBezTo>
                  <a:pt x="3751322" y="3156241"/>
                  <a:pt x="3739912" y="3166155"/>
                  <a:pt x="3749644" y="3179042"/>
                </a:cubicBezTo>
                <a:cubicBezTo>
                  <a:pt x="3783202" y="3223978"/>
                  <a:pt x="3742598" y="3221006"/>
                  <a:pt x="3718104" y="3226623"/>
                </a:cubicBezTo>
                <a:cubicBezTo>
                  <a:pt x="3688572" y="3233560"/>
                  <a:pt x="3655017" y="3213736"/>
                  <a:pt x="3627501" y="3238187"/>
                </a:cubicBezTo>
                <a:cubicBezTo>
                  <a:pt x="3633878" y="3263961"/>
                  <a:pt x="3657701" y="3263631"/>
                  <a:pt x="3674479" y="3271890"/>
                </a:cubicBezTo>
                <a:cubicBezTo>
                  <a:pt x="3723470" y="3295682"/>
                  <a:pt x="3763404" y="3324097"/>
                  <a:pt x="3765753" y="3385888"/>
                </a:cubicBezTo>
                <a:cubicBezTo>
                  <a:pt x="3767428" y="3435782"/>
                  <a:pt x="3772798" y="3479727"/>
                  <a:pt x="3705014" y="3494928"/>
                </a:cubicBezTo>
                <a:cubicBezTo>
                  <a:pt x="3676828" y="3501208"/>
                  <a:pt x="3684884" y="3537222"/>
                  <a:pt x="3700990" y="3555066"/>
                </a:cubicBezTo>
                <a:cubicBezTo>
                  <a:pt x="3729848" y="3586786"/>
                  <a:pt x="3753670" y="3629080"/>
                  <a:pt x="3803335" y="3632054"/>
                </a:cubicBezTo>
                <a:cubicBezTo>
                  <a:pt x="3833535" y="3634035"/>
                  <a:pt x="3856689" y="3647255"/>
                  <a:pt x="3880513" y="3662453"/>
                </a:cubicBezTo>
                <a:cubicBezTo>
                  <a:pt x="3897626" y="3673360"/>
                  <a:pt x="3918095" y="3682610"/>
                  <a:pt x="3916083" y="3706069"/>
                </a:cubicBezTo>
                <a:cubicBezTo>
                  <a:pt x="3914069" y="3728539"/>
                  <a:pt x="3894273" y="3737791"/>
                  <a:pt x="3874137" y="3742416"/>
                </a:cubicBezTo>
                <a:cubicBezTo>
                  <a:pt x="3807024" y="3757285"/>
                  <a:pt x="3743942" y="3779093"/>
                  <a:pt x="3687901" y="3828987"/>
                </a:cubicBezTo>
                <a:cubicBezTo>
                  <a:pt x="3725150" y="3855422"/>
                  <a:pt x="3760718" y="3874586"/>
                  <a:pt x="3788234" y="3901352"/>
                </a:cubicBezTo>
                <a:cubicBezTo>
                  <a:pt x="3854674" y="3966112"/>
                  <a:pt x="3291941" y="4169986"/>
                  <a:pt x="3263755" y="4242681"/>
                </a:cubicBezTo>
                <a:cubicBezTo>
                  <a:pt x="3255030" y="4265149"/>
                  <a:pt x="3225166" y="4288278"/>
                  <a:pt x="3200332" y="4294887"/>
                </a:cubicBezTo>
                <a:cubicBezTo>
                  <a:pt x="3083895" y="4325948"/>
                  <a:pt x="2982893" y="4395668"/>
                  <a:pt x="2863768" y="4421442"/>
                </a:cubicBezTo>
                <a:cubicBezTo>
                  <a:pt x="2751355" y="4445892"/>
                  <a:pt x="2640621" y="4478605"/>
                  <a:pt x="2517472" y="4510985"/>
                </a:cubicBezTo>
                <a:cubicBezTo>
                  <a:pt x="2555222" y="4551627"/>
                  <a:pt x="2607569" y="4569553"/>
                  <a:pt x="2654380" y="4591980"/>
                </a:cubicBezTo>
                <a:lnTo>
                  <a:pt x="2667892" y="4600575"/>
                </a:lnTo>
                <a:lnTo>
                  <a:pt x="0" y="4600575"/>
                </a:lnTo>
                <a:lnTo>
                  <a:pt x="0" y="144733"/>
                </a:lnTo>
                <a:lnTo>
                  <a:pt x="121106" y="102309"/>
                </a:lnTo>
                <a:cubicBezTo>
                  <a:pt x="290510" y="47726"/>
                  <a:pt x="463596" y="8200"/>
                  <a:pt x="644044" y="1014"/>
                </a:cubicBezTo>
                <a:cubicBezTo>
                  <a:pt x="656459" y="538"/>
                  <a:pt x="674830" y="121"/>
                  <a:pt x="698533" y="23"/>
                </a:cubicBezTo>
                <a:close/>
              </a:path>
            </a:pathLst>
          </a:custGeom>
          <a:noFill/>
          <a:extLst>
            <a:ext uri="{909E8E84-426E-40DD-AFC4-6F175D3DCCD1}">
              <a14:hiddenFill xmlns:a14="http://schemas.microsoft.com/office/drawing/2010/main">
                <a:solidFill>
                  <a:srgbClr val="FFFFFF"/>
                </a:solidFill>
              </a14:hiddenFill>
            </a:ext>
          </a:extLst>
        </p:spPr>
      </p:pic>
      <p:pic>
        <p:nvPicPr>
          <p:cNvPr id="2054" name="Picture 6" descr="Pres Athenry Masters of Athletics ...">
            <a:extLst>
              <a:ext uri="{FF2B5EF4-FFF2-40B4-BE49-F238E27FC236}">
                <a16:creationId xmlns:a16="http://schemas.microsoft.com/office/drawing/2014/main" id="{71905704-B12F-E1BD-8B74-55B4115BA96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7248" r="23668" b="-2"/>
          <a:stretch/>
        </p:blipFill>
        <p:spPr bwMode="auto">
          <a:xfrm>
            <a:off x="5314848" y="464683"/>
            <a:ext cx="3241499" cy="3354472"/>
          </a:xfrm>
          <a:custGeom>
            <a:avLst/>
            <a:gdLst/>
            <a:ahLst/>
            <a:cxnLst/>
            <a:rect l="l" t="t" r="r" b="b"/>
            <a:pathLst>
              <a:path w="3359190" h="3476265">
                <a:moveTo>
                  <a:pt x="450539" y="15"/>
                </a:moveTo>
                <a:cubicBezTo>
                  <a:pt x="458434" y="271"/>
                  <a:pt x="466600" y="3856"/>
                  <a:pt x="473999" y="4995"/>
                </a:cubicBezTo>
                <a:cubicBezTo>
                  <a:pt x="637327" y="30493"/>
                  <a:pt x="800653" y="58040"/>
                  <a:pt x="964158" y="82398"/>
                </a:cubicBezTo>
                <a:cubicBezTo>
                  <a:pt x="1117018" y="105163"/>
                  <a:pt x="1270959" y="110398"/>
                  <a:pt x="1424540" y="122237"/>
                </a:cubicBezTo>
                <a:cubicBezTo>
                  <a:pt x="1610425" y="136579"/>
                  <a:pt x="1795950" y="156841"/>
                  <a:pt x="1980752" y="188711"/>
                </a:cubicBezTo>
                <a:cubicBezTo>
                  <a:pt x="2109067" y="211022"/>
                  <a:pt x="2238645" y="226502"/>
                  <a:pt x="2368766" y="208745"/>
                </a:cubicBezTo>
                <a:cubicBezTo>
                  <a:pt x="2375261" y="207834"/>
                  <a:pt x="2382661" y="204876"/>
                  <a:pt x="2388075" y="207834"/>
                </a:cubicBezTo>
                <a:cubicBezTo>
                  <a:pt x="2451242" y="241073"/>
                  <a:pt x="2520180" y="217168"/>
                  <a:pt x="2585691" y="238113"/>
                </a:cubicBezTo>
                <a:cubicBezTo>
                  <a:pt x="2568908" y="318930"/>
                  <a:pt x="2496899" y="312327"/>
                  <a:pt x="2456294" y="368331"/>
                </a:cubicBezTo>
                <a:cubicBezTo>
                  <a:pt x="2522527" y="390639"/>
                  <a:pt x="2582081" y="413178"/>
                  <a:pt x="2642540" y="430023"/>
                </a:cubicBezTo>
                <a:cubicBezTo>
                  <a:pt x="2706608" y="447780"/>
                  <a:pt x="2760929" y="495816"/>
                  <a:pt x="2823551" y="517215"/>
                </a:cubicBezTo>
                <a:cubicBezTo>
                  <a:pt x="2836907" y="521769"/>
                  <a:pt x="2852969" y="537704"/>
                  <a:pt x="2857661" y="553184"/>
                </a:cubicBezTo>
                <a:cubicBezTo>
                  <a:pt x="2872820" y="603269"/>
                  <a:pt x="3175470" y="743732"/>
                  <a:pt x="3139737" y="788350"/>
                </a:cubicBezTo>
                <a:cubicBezTo>
                  <a:pt x="3124939" y="806790"/>
                  <a:pt x="3105809" y="819994"/>
                  <a:pt x="3085776" y="838207"/>
                </a:cubicBezTo>
                <a:cubicBezTo>
                  <a:pt x="3115916" y="872582"/>
                  <a:pt x="3149843" y="887608"/>
                  <a:pt x="3185938" y="897851"/>
                </a:cubicBezTo>
                <a:cubicBezTo>
                  <a:pt x="3196767" y="901039"/>
                  <a:pt x="3207414" y="907413"/>
                  <a:pt x="3208497" y="922894"/>
                </a:cubicBezTo>
                <a:cubicBezTo>
                  <a:pt x="3209580" y="939056"/>
                  <a:pt x="3198571" y="945429"/>
                  <a:pt x="3189367" y="952944"/>
                </a:cubicBezTo>
                <a:cubicBezTo>
                  <a:pt x="3176554" y="963415"/>
                  <a:pt x="3164101" y="972523"/>
                  <a:pt x="3147859" y="973888"/>
                </a:cubicBezTo>
                <a:cubicBezTo>
                  <a:pt x="3121148" y="975937"/>
                  <a:pt x="3108336" y="1005076"/>
                  <a:pt x="3092816" y="1026930"/>
                </a:cubicBezTo>
                <a:cubicBezTo>
                  <a:pt x="3084153" y="1039224"/>
                  <a:pt x="3079821" y="1064037"/>
                  <a:pt x="3094980" y="1068363"/>
                </a:cubicBezTo>
                <a:cubicBezTo>
                  <a:pt x="3131436" y="1078836"/>
                  <a:pt x="3128548" y="1109114"/>
                  <a:pt x="3127647" y="1143489"/>
                </a:cubicBezTo>
                <a:cubicBezTo>
                  <a:pt x="3126383" y="1186061"/>
                  <a:pt x="3104906" y="1205638"/>
                  <a:pt x="3078557" y="1222030"/>
                </a:cubicBezTo>
                <a:cubicBezTo>
                  <a:pt x="3069534" y="1227720"/>
                  <a:pt x="3056721" y="1227493"/>
                  <a:pt x="3053292" y="1245250"/>
                </a:cubicBezTo>
                <a:cubicBezTo>
                  <a:pt x="3068090" y="1262097"/>
                  <a:pt x="3086137" y="1248439"/>
                  <a:pt x="3102020" y="1253218"/>
                </a:cubicBezTo>
                <a:cubicBezTo>
                  <a:pt x="3115193" y="1257088"/>
                  <a:pt x="3137031" y="1255040"/>
                  <a:pt x="3118983" y="1286000"/>
                </a:cubicBezTo>
                <a:cubicBezTo>
                  <a:pt x="3113749" y="1294878"/>
                  <a:pt x="3119885" y="1301709"/>
                  <a:pt x="3126564" y="1302392"/>
                </a:cubicBezTo>
                <a:cubicBezTo>
                  <a:pt x="3179982" y="1309448"/>
                  <a:pt x="3155438" y="1372054"/>
                  <a:pt x="3172584" y="1405063"/>
                </a:cubicBezTo>
                <a:cubicBezTo>
                  <a:pt x="3177275" y="1414169"/>
                  <a:pt x="3172222" y="1429877"/>
                  <a:pt x="3164822" y="1433747"/>
                </a:cubicBezTo>
                <a:cubicBezTo>
                  <a:pt x="3117539" y="1459245"/>
                  <a:pt x="3111043" y="1520028"/>
                  <a:pt x="3088122" y="1572389"/>
                </a:cubicBezTo>
                <a:cubicBezTo>
                  <a:pt x="3113028" y="1593104"/>
                  <a:pt x="3142805" y="1597657"/>
                  <a:pt x="3169695" y="1611089"/>
                </a:cubicBezTo>
                <a:cubicBezTo>
                  <a:pt x="3197669" y="1625204"/>
                  <a:pt x="3197669" y="1635676"/>
                  <a:pt x="3174569" y="1676653"/>
                </a:cubicBezTo>
                <a:cubicBezTo>
                  <a:pt x="3234665" y="1685532"/>
                  <a:pt x="3234665" y="1685532"/>
                  <a:pt x="3216077" y="1749957"/>
                </a:cubicBezTo>
                <a:cubicBezTo>
                  <a:pt x="3266430" y="1755877"/>
                  <a:pt x="3299635" y="1786382"/>
                  <a:pt x="3307395" y="1853085"/>
                </a:cubicBezTo>
                <a:cubicBezTo>
                  <a:pt x="3311185" y="1885411"/>
                  <a:pt x="3333924" y="1900663"/>
                  <a:pt x="3359190" y="1922291"/>
                </a:cubicBezTo>
                <a:cubicBezTo>
                  <a:pt x="3327789" y="1943236"/>
                  <a:pt x="3306492" y="1986945"/>
                  <a:pt x="3269857" y="1940730"/>
                </a:cubicBezTo>
                <a:cubicBezTo>
                  <a:pt x="3256503" y="1923885"/>
                  <a:pt x="3257764" y="1945284"/>
                  <a:pt x="3255961" y="1951430"/>
                </a:cubicBezTo>
                <a:cubicBezTo>
                  <a:pt x="3251630" y="1966455"/>
                  <a:pt x="3260653" y="1976472"/>
                  <a:pt x="3266609" y="1987854"/>
                </a:cubicBezTo>
                <a:cubicBezTo>
                  <a:pt x="3272384" y="1999237"/>
                  <a:pt x="3279243" y="2011302"/>
                  <a:pt x="3280866" y="2024054"/>
                </a:cubicBezTo>
                <a:cubicBezTo>
                  <a:pt x="3281948" y="2032931"/>
                  <a:pt x="3276715" y="2045905"/>
                  <a:pt x="3270940" y="2052509"/>
                </a:cubicBezTo>
                <a:cubicBezTo>
                  <a:pt x="3240620" y="2087340"/>
                  <a:pt x="3258667" y="2165652"/>
                  <a:pt x="3201277" y="2175670"/>
                </a:cubicBezTo>
                <a:cubicBezTo>
                  <a:pt x="3175470" y="2180221"/>
                  <a:pt x="3163018" y="2208906"/>
                  <a:pt x="3144069" y="2224614"/>
                </a:cubicBezTo>
                <a:cubicBezTo>
                  <a:pt x="3078197" y="2279478"/>
                  <a:pt x="3034161" y="2350051"/>
                  <a:pt x="3013769" y="2447031"/>
                </a:cubicBezTo>
                <a:cubicBezTo>
                  <a:pt x="3008175" y="2473894"/>
                  <a:pt x="2986698" y="2495522"/>
                  <a:pt x="2972802" y="2519197"/>
                </a:cubicBezTo>
                <a:cubicBezTo>
                  <a:pt x="2979480" y="2536499"/>
                  <a:pt x="3015935" y="2499164"/>
                  <a:pt x="3003121" y="2544694"/>
                </a:cubicBezTo>
                <a:cubicBezTo>
                  <a:pt x="2993376" y="2578843"/>
                  <a:pt x="2968470" y="2600014"/>
                  <a:pt x="2945008" y="2620276"/>
                </a:cubicBezTo>
                <a:cubicBezTo>
                  <a:pt x="2918299" y="2643268"/>
                  <a:pt x="2888702" y="2661708"/>
                  <a:pt x="2876610" y="2704279"/>
                </a:cubicBezTo>
                <a:cubicBezTo>
                  <a:pt x="2874083" y="2713386"/>
                  <a:pt x="2865963" y="2722947"/>
                  <a:pt x="2858744" y="2726591"/>
                </a:cubicBezTo>
                <a:cubicBezTo>
                  <a:pt x="2482281" y="3475797"/>
                  <a:pt x="1555563" y="3480805"/>
                  <a:pt x="1448724" y="3475568"/>
                </a:cubicBezTo>
                <a:cubicBezTo>
                  <a:pt x="1319326" y="3468966"/>
                  <a:pt x="1196966" y="3422753"/>
                  <a:pt x="1076954" y="3365156"/>
                </a:cubicBezTo>
                <a:cubicBezTo>
                  <a:pt x="1026241" y="3340797"/>
                  <a:pt x="979138" y="3306195"/>
                  <a:pt x="929868" y="3279332"/>
                </a:cubicBezTo>
                <a:cubicBezTo>
                  <a:pt x="861832" y="3242223"/>
                  <a:pt x="809315" y="3171424"/>
                  <a:pt x="741457" y="3141601"/>
                </a:cubicBezTo>
                <a:cubicBezTo>
                  <a:pt x="671616" y="3110867"/>
                  <a:pt x="611879" y="3054638"/>
                  <a:pt x="540052" y="3030734"/>
                </a:cubicBezTo>
                <a:cubicBezTo>
                  <a:pt x="502153" y="3017985"/>
                  <a:pt x="465517" y="2994993"/>
                  <a:pt x="471471" y="2929200"/>
                </a:cubicBezTo>
                <a:cubicBezTo>
                  <a:pt x="473096" y="2910532"/>
                  <a:pt x="463171" y="2895282"/>
                  <a:pt x="447469" y="2900745"/>
                </a:cubicBezTo>
                <a:cubicBezTo>
                  <a:pt x="417513" y="2910989"/>
                  <a:pt x="403977" y="2883898"/>
                  <a:pt x="387373" y="2863636"/>
                </a:cubicBezTo>
                <a:cubicBezTo>
                  <a:pt x="357776" y="2827667"/>
                  <a:pt x="329623" y="2789422"/>
                  <a:pt x="282519" y="2783503"/>
                </a:cubicBezTo>
                <a:cubicBezTo>
                  <a:pt x="291543" y="2755272"/>
                  <a:pt x="306883" y="2759371"/>
                  <a:pt x="320959" y="2765290"/>
                </a:cubicBezTo>
                <a:cubicBezTo>
                  <a:pt x="357956" y="2780772"/>
                  <a:pt x="394592" y="2798300"/>
                  <a:pt x="431588" y="2813781"/>
                </a:cubicBezTo>
                <a:cubicBezTo>
                  <a:pt x="455771" y="2823799"/>
                  <a:pt x="479775" y="2837912"/>
                  <a:pt x="512079" y="2826755"/>
                </a:cubicBezTo>
                <a:cubicBezTo>
                  <a:pt x="484286" y="2769843"/>
                  <a:pt x="437003" y="2759598"/>
                  <a:pt x="398743" y="2742071"/>
                </a:cubicBezTo>
                <a:cubicBezTo>
                  <a:pt x="350919" y="2719988"/>
                  <a:pt x="322765" y="2678326"/>
                  <a:pt x="289016" y="2631885"/>
                </a:cubicBezTo>
                <a:cubicBezTo>
                  <a:pt x="324209" y="2620730"/>
                  <a:pt x="346045" y="2654879"/>
                  <a:pt x="373657" y="2653056"/>
                </a:cubicBezTo>
                <a:cubicBezTo>
                  <a:pt x="375101" y="2647140"/>
                  <a:pt x="377627" y="2638488"/>
                  <a:pt x="377267" y="2638259"/>
                </a:cubicBezTo>
                <a:cubicBezTo>
                  <a:pt x="332149" y="2612763"/>
                  <a:pt x="311034" y="2564956"/>
                  <a:pt x="303995" y="2507131"/>
                </a:cubicBezTo>
                <a:cubicBezTo>
                  <a:pt x="300386" y="2477310"/>
                  <a:pt x="283963" y="2467976"/>
                  <a:pt x="267720" y="2454316"/>
                </a:cubicBezTo>
                <a:cubicBezTo>
                  <a:pt x="211053" y="2405826"/>
                  <a:pt x="151137" y="2361890"/>
                  <a:pt x="104574" y="2295188"/>
                </a:cubicBezTo>
                <a:cubicBezTo>
                  <a:pt x="158355" y="2304066"/>
                  <a:pt x="201487" y="2347547"/>
                  <a:pt x="259420" y="2366215"/>
                </a:cubicBezTo>
                <a:cubicBezTo>
                  <a:pt x="213400" y="2292910"/>
                  <a:pt x="153843" y="2255803"/>
                  <a:pt x="99521" y="2211409"/>
                </a:cubicBezTo>
                <a:cubicBezTo>
                  <a:pt x="74797" y="2191149"/>
                  <a:pt x="51878" y="2165197"/>
                  <a:pt x="21920" y="2154269"/>
                </a:cubicBezTo>
                <a:cubicBezTo>
                  <a:pt x="11271" y="2150400"/>
                  <a:pt x="-6235" y="2142204"/>
                  <a:pt x="2248" y="2120577"/>
                </a:cubicBezTo>
                <a:cubicBezTo>
                  <a:pt x="9466" y="2102593"/>
                  <a:pt x="23723" y="2108055"/>
                  <a:pt x="36718" y="2113292"/>
                </a:cubicBezTo>
                <a:cubicBezTo>
                  <a:pt x="67939" y="2126269"/>
                  <a:pt x="100244" y="2126495"/>
                  <a:pt x="142474" y="2126269"/>
                </a:cubicBezTo>
                <a:cubicBezTo>
                  <a:pt x="107102" y="2066851"/>
                  <a:pt x="42311" y="2084608"/>
                  <a:pt x="11993" y="2022231"/>
                </a:cubicBezTo>
                <a:cubicBezTo>
                  <a:pt x="49892" y="2011302"/>
                  <a:pt x="79128" y="2033841"/>
                  <a:pt x="109809" y="2038166"/>
                </a:cubicBezTo>
                <a:cubicBezTo>
                  <a:pt x="137600" y="2042036"/>
                  <a:pt x="144459" y="2031565"/>
                  <a:pt x="137962" y="1997188"/>
                </a:cubicBezTo>
                <a:cubicBezTo>
                  <a:pt x="127856" y="1943690"/>
                  <a:pt x="143015" y="1916371"/>
                  <a:pt x="183441" y="1930941"/>
                </a:cubicBezTo>
                <a:cubicBezTo>
                  <a:pt x="220978" y="1944601"/>
                  <a:pt x="224948" y="1924568"/>
                  <a:pt x="214842" y="1894062"/>
                </a:cubicBezTo>
                <a:cubicBezTo>
                  <a:pt x="200405" y="1849671"/>
                  <a:pt x="216827" y="1815295"/>
                  <a:pt x="228017" y="1777960"/>
                </a:cubicBezTo>
                <a:cubicBezTo>
                  <a:pt x="245162" y="1721045"/>
                  <a:pt x="237944" y="1693272"/>
                  <a:pt x="200946" y="1650929"/>
                </a:cubicBezTo>
                <a:cubicBezTo>
                  <a:pt x="180193" y="1627251"/>
                  <a:pt x="157815" y="1607219"/>
                  <a:pt x="127675" y="1586731"/>
                </a:cubicBezTo>
                <a:cubicBezTo>
                  <a:pt x="197157" y="1575576"/>
                  <a:pt x="124246" y="1538013"/>
                  <a:pt x="148791" y="1514564"/>
                </a:cubicBezTo>
                <a:cubicBezTo>
                  <a:pt x="197878" y="1505003"/>
                  <a:pt x="237944" y="1579673"/>
                  <a:pt x="304718" y="1558274"/>
                </a:cubicBezTo>
                <a:cubicBezTo>
                  <a:pt x="222243" y="1493618"/>
                  <a:pt x="131104" y="1472448"/>
                  <a:pt x="71369" y="1386396"/>
                </a:cubicBezTo>
                <a:cubicBezTo>
                  <a:pt x="85084" y="1366817"/>
                  <a:pt x="98799" y="1385029"/>
                  <a:pt x="110530" y="1377745"/>
                </a:cubicBezTo>
                <a:cubicBezTo>
                  <a:pt x="110169" y="1373192"/>
                  <a:pt x="111073" y="1366361"/>
                  <a:pt x="108906" y="1364313"/>
                </a:cubicBezTo>
                <a:cubicBezTo>
                  <a:pt x="64330" y="1317416"/>
                  <a:pt x="63607" y="1316279"/>
                  <a:pt x="111433" y="1281675"/>
                </a:cubicBezTo>
                <a:cubicBezTo>
                  <a:pt x="128217" y="1269609"/>
                  <a:pt x="126772" y="1258909"/>
                  <a:pt x="117930" y="1243657"/>
                </a:cubicBezTo>
                <a:cubicBezTo>
                  <a:pt x="111612" y="1232957"/>
                  <a:pt x="104033" y="1223395"/>
                  <a:pt x="107643" y="1199947"/>
                </a:cubicBezTo>
                <a:cubicBezTo>
                  <a:pt x="133810" y="1229998"/>
                  <a:pt x="260321" y="1220208"/>
                  <a:pt x="282700" y="1217021"/>
                </a:cubicBezTo>
                <a:cubicBezTo>
                  <a:pt x="307786" y="1213607"/>
                  <a:pt x="332510" y="1199037"/>
                  <a:pt x="358858" y="1207003"/>
                </a:cubicBezTo>
                <a:cubicBezTo>
                  <a:pt x="379973" y="1213381"/>
                  <a:pt x="477788" y="1275073"/>
                  <a:pt x="491685" y="1204273"/>
                </a:cubicBezTo>
                <a:cubicBezTo>
                  <a:pt x="492408" y="1200857"/>
                  <a:pt x="531930" y="1208826"/>
                  <a:pt x="553226" y="1212696"/>
                </a:cubicBezTo>
                <a:cubicBezTo>
                  <a:pt x="571995" y="1215883"/>
                  <a:pt x="593110" y="1229998"/>
                  <a:pt x="605743" y="1201769"/>
                </a:cubicBezTo>
                <a:cubicBezTo>
                  <a:pt x="613143" y="1185150"/>
                  <a:pt x="582643" y="1153051"/>
                  <a:pt x="555391" y="1150320"/>
                </a:cubicBezTo>
                <a:cubicBezTo>
                  <a:pt x="531749" y="1147814"/>
                  <a:pt x="507025" y="1144172"/>
                  <a:pt x="484466" y="1151001"/>
                </a:cubicBezTo>
                <a:cubicBezTo>
                  <a:pt x="456674" y="1159198"/>
                  <a:pt x="441696" y="1145994"/>
                  <a:pt x="433934" y="1117538"/>
                </a:cubicBezTo>
                <a:cubicBezTo>
                  <a:pt x="425273" y="1086122"/>
                  <a:pt x="408668" y="1071550"/>
                  <a:pt x="385749" y="1056980"/>
                </a:cubicBezTo>
                <a:cubicBezTo>
                  <a:pt x="330163" y="1021696"/>
                  <a:pt x="276744" y="980946"/>
                  <a:pt x="215745" y="960456"/>
                </a:cubicBezTo>
                <a:cubicBezTo>
                  <a:pt x="203653" y="956358"/>
                  <a:pt x="190298" y="950894"/>
                  <a:pt x="184704" y="923805"/>
                </a:cubicBezTo>
                <a:cubicBezTo>
                  <a:pt x="349836" y="964326"/>
                  <a:pt x="500349" y="1069958"/>
                  <a:pt x="670713" y="1063811"/>
                </a:cubicBezTo>
                <a:cubicBezTo>
                  <a:pt x="624151" y="1030346"/>
                  <a:pt x="570192" y="1028524"/>
                  <a:pt x="520561" y="1005076"/>
                </a:cubicBezTo>
                <a:cubicBezTo>
                  <a:pt x="555753" y="987546"/>
                  <a:pt x="588779" y="1005759"/>
                  <a:pt x="622167" y="1015777"/>
                </a:cubicBezTo>
                <a:cubicBezTo>
                  <a:pt x="650140" y="1023970"/>
                  <a:pt x="675405" y="1025337"/>
                  <a:pt x="678473" y="976393"/>
                </a:cubicBezTo>
                <a:cubicBezTo>
                  <a:pt x="677389" y="973205"/>
                  <a:pt x="677570" y="969107"/>
                  <a:pt x="677751" y="965238"/>
                </a:cubicBezTo>
                <a:cubicBezTo>
                  <a:pt x="668365" y="944976"/>
                  <a:pt x="653749" y="934504"/>
                  <a:pt x="636423" y="928584"/>
                </a:cubicBezTo>
                <a:cubicBezTo>
                  <a:pt x="625955" y="924942"/>
                  <a:pt x="612060" y="919478"/>
                  <a:pt x="612239" y="904909"/>
                </a:cubicBezTo>
                <a:cubicBezTo>
                  <a:pt x="612781" y="850955"/>
                  <a:pt x="579394" y="835246"/>
                  <a:pt x="546007" y="819539"/>
                </a:cubicBezTo>
                <a:cubicBezTo>
                  <a:pt x="564596" y="792676"/>
                  <a:pt x="579213" y="812481"/>
                  <a:pt x="593290" y="810433"/>
                </a:cubicBezTo>
                <a:cubicBezTo>
                  <a:pt x="602495" y="809067"/>
                  <a:pt x="610796" y="806563"/>
                  <a:pt x="610796" y="792676"/>
                </a:cubicBezTo>
                <a:cubicBezTo>
                  <a:pt x="610977" y="781065"/>
                  <a:pt x="606645" y="767861"/>
                  <a:pt x="597622" y="767635"/>
                </a:cubicBezTo>
                <a:cubicBezTo>
                  <a:pt x="541135" y="765585"/>
                  <a:pt x="509913" y="690914"/>
                  <a:pt x="451260" y="690687"/>
                </a:cubicBezTo>
                <a:cubicBezTo>
                  <a:pt x="416248" y="690687"/>
                  <a:pt x="469488" y="648571"/>
                  <a:pt x="439891" y="631042"/>
                </a:cubicBezTo>
                <a:cubicBezTo>
                  <a:pt x="433393" y="627171"/>
                  <a:pt x="456855" y="621254"/>
                  <a:pt x="467323" y="622164"/>
                </a:cubicBezTo>
                <a:cubicBezTo>
                  <a:pt x="477609" y="623074"/>
                  <a:pt x="486813" y="634229"/>
                  <a:pt x="499265" y="626261"/>
                </a:cubicBezTo>
                <a:cubicBezTo>
                  <a:pt x="506123" y="597806"/>
                  <a:pt x="488438" y="587332"/>
                  <a:pt x="473818" y="579365"/>
                </a:cubicBezTo>
                <a:cubicBezTo>
                  <a:pt x="440070" y="560925"/>
                  <a:pt x="407224" y="538615"/>
                  <a:pt x="370228" y="532013"/>
                </a:cubicBezTo>
                <a:cubicBezTo>
                  <a:pt x="357055" y="529737"/>
                  <a:pt x="389177" y="499231"/>
                  <a:pt x="395494" y="488532"/>
                </a:cubicBezTo>
                <a:cubicBezTo>
                  <a:pt x="376883" y="474474"/>
                  <a:pt x="357801" y="462263"/>
                  <a:pt x="338331" y="451478"/>
                </a:cubicBezTo>
                <a:lnTo>
                  <a:pt x="331729" y="448316"/>
                </a:lnTo>
                <a:lnTo>
                  <a:pt x="333477" y="428106"/>
                </a:lnTo>
                <a:cubicBezTo>
                  <a:pt x="333477" y="428106"/>
                  <a:pt x="322127" y="376930"/>
                  <a:pt x="314427" y="351906"/>
                </a:cubicBezTo>
                <a:lnTo>
                  <a:pt x="296726" y="307655"/>
                </a:lnTo>
                <a:lnTo>
                  <a:pt x="312139" y="309596"/>
                </a:lnTo>
                <a:cubicBezTo>
                  <a:pt x="327682" y="313807"/>
                  <a:pt x="343879" y="321889"/>
                  <a:pt x="357956" y="329174"/>
                </a:cubicBezTo>
                <a:cubicBezTo>
                  <a:pt x="381237" y="341238"/>
                  <a:pt x="403435" y="344425"/>
                  <a:pt x="434297" y="329174"/>
                </a:cubicBezTo>
                <a:cubicBezTo>
                  <a:pt x="406324" y="319841"/>
                  <a:pt x="384846" y="311645"/>
                  <a:pt x="362829" y="305953"/>
                </a:cubicBezTo>
                <a:cubicBezTo>
                  <a:pt x="345323" y="301400"/>
                  <a:pt x="387012" y="282960"/>
                  <a:pt x="408307" y="285237"/>
                </a:cubicBezTo>
                <a:cubicBezTo>
                  <a:pt x="438085" y="288423"/>
                  <a:pt x="421302" y="276586"/>
                  <a:pt x="416248" y="260195"/>
                </a:cubicBezTo>
                <a:cubicBezTo>
                  <a:pt x="410835" y="242665"/>
                  <a:pt x="426897" y="237203"/>
                  <a:pt x="437003" y="240844"/>
                </a:cubicBezTo>
                <a:cubicBezTo>
                  <a:pt x="475803" y="255187"/>
                  <a:pt x="514425" y="229917"/>
                  <a:pt x="554491" y="250407"/>
                </a:cubicBezTo>
                <a:cubicBezTo>
                  <a:pt x="544384" y="199867"/>
                  <a:pt x="522546" y="177784"/>
                  <a:pt x="476887" y="170726"/>
                </a:cubicBezTo>
                <a:cubicBezTo>
                  <a:pt x="459741" y="167996"/>
                  <a:pt x="441876" y="172093"/>
                  <a:pt x="427076" y="157522"/>
                </a:cubicBezTo>
                <a:cubicBezTo>
                  <a:pt x="418594" y="149101"/>
                  <a:pt x="409030" y="139084"/>
                  <a:pt x="415707" y="123603"/>
                </a:cubicBezTo>
                <a:cubicBezTo>
                  <a:pt x="420400" y="112674"/>
                  <a:pt x="430506" y="112674"/>
                  <a:pt x="438808" y="116318"/>
                </a:cubicBezTo>
                <a:cubicBezTo>
                  <a:pt x="475984" y="132483"/>
                  <a:pt x="514786" y="138400"/>
                  <a:pt x="553586" y="144320"/>
                </a:cubicBezTo>
                <a:cubicBezTo>
                  <a:pt x="559543" y="145230"/>
                  <a:pt x="566220" y="148191"/>
                  <a:pt x="572898" y="133164"/>
                </a:cubicBezTo>
                <a:cubicBezTo>
                  <a:pt x="500349" y="108805"/>
                  <a:pt x="431408" y="74202"/>
                  <a:pt x="356874" y="60770"/>
                </a:cubicBezTo>
                <a:cubicBezTo>
                  <a:pt x="357956" y="54397"/>
                  <a:pt x="359038" y="48022"/>
                  <a:pt x="360122" y="41649"/>
                </a:cubicBezTo>
                <a:cubicBezTo>
                  <a:pt x="418413" y="50753"/>
                  <a:pt x="476707" y="59859"/>
                  <a:pt x="550338" y="71243"/>
                </a:cubicBezTo>
                <a:cubicBezTo>
                  <a:pt x="505041" y="35045"/>
                  <a:pt x="462269" y="47111"/>
                  <a:pt x="428701" y="15013"/>
                </a:cubicBezTo>
                <a:cubicBezTo>
                  <a:pt x="435018" y="2833"/>
                  <a:pt x="442643" y="-241"/>
                  <a:pt x="450539" y="15"/>
                </a:cubicBezTo>
                <a:close/>
              </a:path>
            </a:pathLst>
          </a:cu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FAA7E3A-59C4-56DD-61F6-5CDF7F296112}"/>
              </a:ext>
            </a:extLst>
          </p:cNvPr>
          <p:cNvSpPr>
            <a:spLocks noGrp="1"/>
          </p:cNvSpPr>
          <p:nvPr>
            <p:ph type="title"/>
          </p:nvPr>
        </p:nvSpPr>
        <p:spPr>
          <a:xfrm>
            <a:off x="4498850" y="3819157"/>
            <a:ext cx="6864412" cy="1131215"/>
          </a:xfrm>
        </p:spPr>
        <p:txBody>
          <a:bodyPr anchor="b">
            <a:normAutofit/>
          </a:bodyPr>
          <a:lstStyle/>
          <a:p>
            <a:r>
              <a:rPr lang="en-GB" sz="3700" dirty="0"/>
              <a:t>           </a:t>
            </a:r>
            <a:r>
              <a:rPr lang="en-GB" sz="3700" b="1" dirty="0">
                <a:solidFill>
                  <a:srgbClr val="FF0000"/>
                </a:solidFill>
              </a:rPr>
              <a:t>Living Our </a:t>
            </a:r>
            <a:r>
              <a:rPr lang="en-GB" sz="3700" b="1" dirty="0">
                <a:solidFill>
                  <a:srgbClr val="FF0000"/>
                </a:solidFill>
                <a:latin typeface="Gaelic" pitchFamily="2" charset="0"/>
              </a:rPr>
              <a:t>CEIST</a:t>
            </a:r>
            <a:r>
              <a:rPr lang="en-GB" sz="3700" b="1" dirty="0">
                <a:solidFill>
                  <a:srgbClr val="FF0000"/>
                </a:solidFill>
              </a:rPr>
              <a:t> Ethos</a:t>
            </a:r>
            <a:endParaRPr lang="en-IE" sz="3700" b="1" dirty="0">
              <a:solidFill>
                <a:srgbClr val="FF0000"/>
              </a:solidFill>
            </a:endParaRPr>
          </a:p>
        </p:txBody>
      </p:sp>
      <p:pic>
        <p:nvPicPr>
          <p:cNvPr id="2056" name="Picture 8" descr="Presentation College Athenry ...">
            <a:extLst>
              <a:ext uri="{FF2B5EF4-FFF2-40B4-BE49-F238E27FC236}">
                <a16:creationId xmlns:a16="http://schemas.microsoft.com/office/drawing/2014/main" id="{EF09CF18-F3C2-3307-4563-8BDE51EE776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211" r="2259" b="-3"/>
          <a:stretch/>
        </p:blipFill>
        <p:spPr bwMode="auto">
          <a:xfrm>
            <a:off x="480177" y="3"/>
            <a:ext cx="4980517" cy="2440831"/>
          </a:xfrm>
          <a:custGeom>
            <a:avLst/>
            <a:gdLst/>
            <a:ahLst/>
            <a:cxnLst/>
            <a:rect l="l" t="t" r="r" b="b"/>
            <a:pathLst>
              <a:path w="4980517" h="2440831">
                <a:moveTo>
                  <a:pt x="287929" y="0"/>
                </a:moveTo>
                <a:lnTo>
                  <a:pt x="4817890" y="0"/>
                </a:lnTo>
                <a:lnTo>
                  <a:pt x="4816841" y="3177"/>
                </a:lnTo>
                <a:cubicBezTo>
                  <a:pt x="4816707" y="6109"/>
                  <a:pt x="4816908" y="9403"/>
                  <a:pt x="4816641" y="12038"/>
                </a:cubicBezTo>
                <a:cubicBezTo>
                  <a:pt x="4834033" y="20468"/>
                  <a:pt x="4854369" y="-611"/>
                  <a:pt x="4874703" y="22050"/>
                </a:cubicBezTo>
                <a:cubicBezTo>
                  <a:pt x="4786137" y="121645"/>
                  <a:pt x="4651010" y="146147"/>
                  <a:pt x="4528727" y="220979"/>
                </a:cubicBezTo>
                <a:cubicBezTo>
                  <a:pt x="4627731" y="245745"/>
                  <a:pt x="4687133" y="159323"/>
                  <a:pt x="4759914" y="170389"/>
                </a:cubicBezTo>
                <a:cubicBezTo>
                  <a:pt x="4796305" y="197528"/>
                  <a:pt x="4688204" y="241003"/>
                  <a:pt x="4791221" y="253914"/>
                </a:cubicBezTo>
                <a:cubicBezTo>
                  <a:pt x="4746534" y="277627"/>
                  <a:pt x="4713355" y="300811"/>
                  <a:pt x="4682585" y="328215"/>
                </a:cubicBezTo>
                <a:cubicBezTo>
                  <a:pt x="4627731" y="377223"/>
                  <a:pt x="4617028" y="409367"/>
                  <a:pt x="4642449" y="475239"/>
                </a:cubicBezTo>
                <a:cubicBezTo>
                  <a:pt x="4659039" y="518450"/>
                  <a:pt x="4683387" y="558237"/>
                  <a:pt x="4661983" y="609614"/>
                </a:cubicBezTo>
                <a:cubicBezTo>
                  <a:pt x="4646998" y="644922"/>
                  <a:pt x="4652885" y="668107"/>
                  <a:pt x="4708539" y="652298"/>
                </a:cubicBezTo>
                <a:cubicBezTo>
                  <a:pt x="4768476" y="635435"/>
                  <a:pt x="4790952" y="667053"/>
                  <a:pt x="4775969" y="728971"/>
                </a:cubicBezTo>
                <a:cubicBezTo>
                  <a:pt x="4766336" y="768758"/>
                  <a:pt x="4776506" y="780877"/>
                  <a:pt x="4817710" y="776398"/>
                </a:cubicBezTo>
                <a:cubicBezTo>
                  <a:pt x="4863199" y="771392"/>
                  <a:pt x="4906546" y="745306"/>
                  <a:pt x="4962737" y="757955"/>
                </a:cubicBezTo>
                <a:cubicBezTo>
                  <a:pt x="4917786" y="830149"/>
                  <a:pt x="4821724" y="809597"/>
                  <a:pt x="4769279" y="878367"/>
                </a:cubicBezTo>
                <a:cubicBezTo>
                  <a:pt x="4831892" y="878629"/>
                  <a:pt x="4879788" y="878367"/>
                  <a:pt x="4926079" y="863347"/>
                </a:cubicBezTo>
                <a:cubicBezTo>
                  <a:pt x="4945346" y="857286"/>
                  <a:pt x="4966484" y="850965"/>
                  <a:pt x="4977186" y="871779"/>
                </a:cubicBezTo>
                <a:cubicBezTo>
                  <a:pt x="4989762" y="896809"/>
                  <a:pt x="4963808" y="906295"/>
                  <a:pt x="4948019" y="910774"/>
                </a:cubicBezTo>
                <a:cubicBezTo>
                  <a:pt x="4903602" y="923421"/>
                  <a:pt x="4869621" y="953458"/>
                  <a:pt x="4832963" y="976907"/>
                </a:cubicBezTo>
                <a:cubicBezTo>
                  <a:pt x="4752423" y="1028288"/>
                  <a:pt x="4664121" y="1071235"/>
                  <a:pt x="4595889" y="1156077"/>
                </a:cubicBezTo>
                <a:cubicBezTo>
                  <a:pt x="4681783" y="1134471"/>
                  <a:pt x="4745733" y="1084147"/>
                  <a:pt x="4825471" y="1073871"/>
                </a:cubicBezTo>
                <a:cubicBezTo>
                  <a:pt x="4756436" y="1151071"/>
                  <a:pt x="4667600" y="1201922"/>
                  <a:pt x="4583583" y="1258044"/>
                </a:cubicBezTo>
                <a:cubicBezTo>
                  <a:pt x="4559500" y="1273853"/>
                  <a:pt x="4535151" y="1284656"/>
                  <a:pt x="4529799" y="1319171"/>
                </a:cubicBezTo>
                <a:cubicBezTo>
                  <a:pt x="4519362" y="1386097"/>
                  <a:pt x="4488056" y="1441427"/>
                  <a:pt x="4421163" y="1470936"/>
                </a:cubicBezTo>
                <a:cubicBezTo>
                  <a:pt x="4420628" y="1471202"/>
                  <a:pt x="4424373" y="1481215"/>
                  <a:pt x="4426515" y="1488062"/>
                </a:cubicBezTo>
                <a:cubicBezTo>
                  <a:pt x="4467453" y="1490172"/>
                  <a:pt x="4499829" y="1450649"/>
                  <a:pt x="4552008" y="1463559"/>
                </a:cubicBezTo>
                <a:cubicBezTo>
                  <a:pt x="4501970" y="1517309"/>
                  <a:pt x="4460227" y="1565528"/>
                  <a:pt x="4389321" y="1591086"/>
                </a:cubicBezTo>
                <a:cubicBezTo>
                  <a:pt x="4332594" y="1611373"/>
                  <a:pt x="4262490" y="1623230"/>
                  <a:pt x="4221282" y="1689099"/>
                </a:cubicBezTo>
                <a:cubicBezTo>
                  <a:pt x="4269178" y="1702012"/>
                  <a:pt x="4304768" y="1685677"/>
                  <a:pt x="4340623" y="1674082"/>
                </a:cubicBezTo>
                <a:cubicBezTo>
                  <a:pt x="4395475" y="1656165"/>
                  <a:pt x="4449794" y="1635878"/>
                  <a:pt x="4504647" y="1617960"/>
                </a:cubicBezTo>
                <a:cubicBezTo>
                  <a:pt x="4525518" y="1611110"/>
                  <a:pt x="4548262" y="1606365"/>
                  <a:pt x="4561640" y="1639039"/>
                </a:cubicBezTo>
                <a:cubicBezTo>
                  <a:pt x="4491801" y="1645890"/>
                  <a:pt x="4450060" y="1690154"/>
                  <a:pt x="4406179" y="1731784"/>
                </a:cubicBezTo>
                <a:cubicBezTo>
                  <a:pt x="4381561" y="1755234"/>
                  <a:pt x="4361492" y="1786589"/>
                  <a:pt x="4317076" y="1774733"/>
                </a:cubicBezTo>
                <a:cubicBezTo>
                  <a:pt x="4293796" y="1768410"/>
                  <a:pt x="4279080" y="1786061"/>
                  <a:pt x="4281490" y="1807667"/>
                </a:cubicBezTo>
                <a:cubicBezTo>
                  <a:pt x="4290317" y="1883815"/>
                  <a:pt x="4236000" y="1910425"/>
                  <a:pt x="4179809" y="1925180"/>
                </a:cubicBezTo>
                <a:cubicBezTo>
                  <a:pt x="4073313" y="1952846"/>
                  <a:pt x="3984744" y="2017925"/>
                  <a:pt x="3881194" y="2053496"/>
                </a:cubicBezTo>
                <a:cubicBezTo>
                  <a:pt x="3780584" y="2088012"/>
                  <a:pt x="3702720" y="2169955"/>
                  <a:pt x="3601845" y="2212904"/>
                </a:cubicBezTo>
                <a:cubicBezTo>
                  <a:pt x="3528795" y="2243995"/>
                  <a:pt x="3458958" y="2284043"/>
                  <a:pt x="3383767" y="2312235"/>
                </a:cubicBezTo>
                <a:cubicBezTo>
                  <a:pt x="3205831" y="2378897"/>
                  <a:pt x="3024414" y="2432384"/>
                  <a:pt x="2832561" y="2440024"/>
                </a:cubicBezTo>
                <a:cubicBezTo>
                  <a:pt x="2674156" y="2446085"/>
                  <a:pt x="1300154" y="2440289"/>
                  <a:pt x="741989" y="1573170"/>
                </a:cubicBezTo>
                <a:cubicBezTo>
                  <a:pt x="731286" y="1568953"/>
                  <a:pt x="719246" y="1557887"/>
                  <a:pt x="715500" y="1547347"/>
                </a:cubicBezTo>
                <a:cubicBezTo>
                  <a:pt x="697572" y="1498075"/>
                  <a:pt x="653689" y="1476733"/>
                  <a:pt x="614088" y="1450123"/>
                </a:cubicBezTo>
                <a:cubicBezTo>
                  <a:pt x="579303" y="1426672"/>
                  <a:pt x="542376" y="1402169"/>
                  <a:pt x="527927" y="1362645"/>
                </a:cubicBezTo>
                <a:cubicBezTo>
                  <a:pt x="508929" y="1309949"/>
                  <a:pt x="562979" y="1353160"/>
                  <a:pt x="572881" y="1333136"/>
                </a:cubicBezTo>
                <a:cubicBezTo>
                  <a:pt x="552277" y="1305735"/>
                  <a:pt x="520434" y="1280703"/>
                  <a:pt x="512140" y="1249612"/>
                </a:cubicBezTo>
                <a:cubicBezTo>
                  <a:pt x="481905" y="1137368"/>
                  <a:pt x="416616" y="1055689"/>
                  <a:pt x="318951" y="992190"/>
                </a:cubicBezTo>
                <a:cubicBezTo>
                  <a:pt x="290855" y="974010"/>
                  <a:pt x="272393" y="940811"/>
                  <a:pt x="234131" y="935543"/>
                </a:cubicBezTo>
                <a:cubicBezTo>
                  <a:pt x="149040" y="923949"/>
                  <a:pt x="175798" y="833311"/>
                  <a:pt x="130844" y="792998"/>
                </a:cubicBezTo>
                <a:cubicBezTo>
                  <a:pt x="122282" y="785355"/>
                  <a:pt x="114523" y="770339"/>
                  <a:pt x="116127" y="760064"/>
                </a:cubicBezTo>
                <a:cubicBezTo>
                  <a:pt x="118534" y="745306"/>
                  <a:pt x="128704" y="731343"/>
                  <a:pt x="137266" y="718168"/>
                </a:cubicBezTo>
                <a:cubicBezTo>
                  <a:pt x="146097" y="704995"/>
                  <a:pt x="159474" y="693400"/>
                  <a:pt x="153053" y="676011"/>
                </a:cubicBezTo>
                <a:cubicBezTo>
                  <a:pt x="150380" y="668898"/>
                  <a:pt x="152250" y="644130"/>
                  <a:pt x="132450" y="663627"/>
                </a:cubicBezTo>
                <a:cubicBezTo>
                  <a:pt x="78133" y="717115"/>
                  <a:pt x="46557" y="666528"/>
                  <a:pt x="0" y="642286"/>
                </a:cubicBezTo>
                <a:cubicBezTo>
                  <a:pt x="37460" y="617254"/>
                  <a:pt x="71175" y="599602"/>
                  <a:pt x="76795" y="562188"/>
                </a:cubicBezTo>
                <a:cubicBezTo>
                  <a:pt x="88300" y="484987"/>
                  <a:pt x="137532" y="449681"/>
                  <a:pt x="212187" y="442830"/>
                </a:cubicBezTo>
                <a:cubicBezTo>
                  <a:pt x="184627" y="368265"/>
                  <a:pt x="184627" y="368265"/>
                  <a:pt x="273730" y="357988"/>
                </a:cubicBezTo>
                <a:cubicBezTo>
                  <a:pt x="239480" y="310562"/>
                  <a:pt x="239480" y="298442"/>
                  <a:pt x="280956" y="282106"/>
                </a:cubicBezTo>
                <a:cubicBezTo>
                  <a:pt x="320824" y="266560"/>
                  <a:pt x="364973" y="261290"/>
                  <a:pt x="401900" y="237315"/>
                </a:cubicBezTo>
                <a:cubicBezTo>
                  <a:pt x="367917" y="176713"/>
                  <a:pt x="358285" y="106364"/>
                  <a:pt x="288180" y="76852"/>
                </a:cubicBezTo>
                <a:cubicBezTo>
                  <a:pt x="277209" y="72374"/>
                  <a:pt x="269717" y="54193"/>
                  <a:pt x="276673" y="43654"/>
                </a:cubicBezTo>
                <a:cubicBezTo>
                  <a:pt x="283028" y="34103"/>
                  <a:pt x="285520" y="22412"/>
                  <a:pt x="286921" y="10118"/>
                </a:cubicBezTo>
                <a:close/>
              </a:path>
            </a:pathLst>
          </a:custGeom>
          <a:noFill/>
          <a:extLst>
            <a:ext uri="{909E8E84-426E-40DD-AFC4-6F175D3DCCD1}">
              <a14:hiddenFill xmlns:a14="http://schemas.microsoft.com/office/drawing/2010/main">
                <a:solidFill>
                  <a:srgbClr val="FFFFFF"/>
                </a:solidFill>
              </a14:hiddenFill>
            </a:ext>
          </a:extLst>
        </p:spPr>
      </p:pic>
      <p:pic>
        <p:nvPicPr>
          <p:cNvPr id="2052" name="Picture 4" descr="Presentation College Athenry Co Galway">
            <a:extLst>
              <a:ext uri="{FF2B5EF4-FFF2-40B4-BE49-F238E27FC236}">
                <a16:creationId xmlns:a16="http://schemas.microsoft.com/office/drawing/2014/main" id="{4F244CFC-67EE-7F94-3004-5EB2DCCCB73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2358" r="21785" b="1"/>
          <a:stretch/>
        </p:blipFill>
        <p:spPr bwMode="auto">
          <a:xfrm>
            <a:off x="8556350" y="10"/>
            <a:ext cx="3635653" cy="3660317"/>
          </a:xfrm>
          <a:custGeom>
            <a:avLst/>
            <a:gdLst/>
            <a:ahLst/>
            <a:cxnLst/>
            <a:rect l="l" t="t" r="r" b="b"/>
            <a:pathLst>
              <a:path w="3635653" h="3660327">
                <a:moveTo>
                  <a:pt x="402121" y="0"/>
                </a:moveTo>
                <a:lnTo>
                  <a:pt x="3635653" y="0"/>
                </a:lnTo>
                <a:lnTo>
                  <a:pt x="3635653" y="3605403"/>
                </a:lnTo>
                <a:lnTo>
                  <a:pt x="3616543" y="3610878"/>
                </a:lnTo>
                <a:cubicBezTo>
                  <a:pt x="3510165" y="3637200"/>
                  <a:pt x="3401766" y="3654952"/>
                  <a:pt x="3290337" y="3659389"/>
                </a:cubicBezTo>
                <a:cubicBezTo>
                  <a:pt x="3106332" y="3666430"/>
                  <a:pt x="1510274" y="3659697"/>
                  <a:pt x="861903" y="2652440"/>
                </a:cubicBezTo>
                <a:cubicBezTo>
                  <a:pt x="849470" y="2647542"/>
                  <a:pt x="835485" y="2634687"/>
                  <a:pt x="831133" y="2622444"/>
                </a:cubicBezTo>
                <a:cubicBezTo>
                  <a:pt x="810307" y="2565210"/>
                  <a:pt x="759333" y="2540419"/>
                  <a:pt x="713332" y="2509507"/>
                </a:cubicBezTo>
                <a:cubicBezTo>
                  <a:pt x="672925" y="2482267"/>
                  <a:pt x="630030" y="2453803"/>
                  <a:pt x="613246" y="2407892"/>
                </a:cubicBezTo>
                <a:cubicBezTo>
                  <a:pt x="591178" y="2346680"/>
                  <a:pt x="653963" y="2396875"/>
                  <a:pt x="665465" y="2373614"/>
                </a:cubicBezTo>
                <a:cubicBezTo>
                  <a:pt x="641532" y="2341785"/>
                  <a:pt x="604543" y="2312707"/>
                  <a:pt x="594908" y="2276592"/>
                </a:cubicBezTo>
                <a:cubicBezTo>
                  <a:pt x="559787" y="2146208"/>
                  <a:pt x="483946" y="2051328"/>
                  <a:pt x="370497" y="1977567"/>
                </a:cubicBezTo>
                <a:cubicBezTo>
                  <a:pt x="337860" y="1956449"/>
                  <a:pt x="316415" y="1917884"/>
                  <a:pt x="271969" y="1911765"/>
                </a:cubicBezTo>
                <a:cubicBezTo>
                  <a:pt x="173127" y="1898297"/>
                  <a:pt x="204209" y="1793011"/>
                  <a:pt x="151990" y="1746183"/>
                </a:cubicBezTo>
                <a:cubicBezTo>
                  <a:pt x="142044" y="1737306"/>
                  <a:pt x="133031" y="1719862"/>
                  <a:pt x="134895" y="1707927"/>
                </a:cubicBezTo>
                <a:cubicBezTo>
                  <a:pt x="137691" y="1690784"/>
                  <a:pt x="149504" y="1674564"/>
                  <a:pt x="159450" y="1659260"/>
                </a:cubicBezTo>
                <a:cubicBezTo>
                  <a:pt x="169707" y="1643958"/>
                  <a:pt x="185247" y="1630489"/>
                  <a:pt x="177788" y="1610290"/>
                </a:cubicBezTo>
                <a:cubicBezTo>
                  <a:pt x="174683" y="1602027"/>
                  <a:pt x="176855" y="1573257"/>
                  <a:pt x="153855" y="1595904"/>
                </a:cubicBezTo>
                <a:cubicBezTo>
                  <a:pt x="90759" y="1658037"/>
                  <a:pt x="54081" y="1599274"/>
                  <a:pt x="0" y="1571114"/>
                </a:cubicBezTo>
                <a:cubicBezTo>
                  <a:pt x="43514" y="1542037"/>
                  <a:pt x="82677" y="1521532"/>
                  <a:pt x="89205" y="1478072"/>
                </a:cubicBezTo>
                <a:cubicBezTo>
                  <a:pt x="102570" y="1388394"/>
                  <a:pt x="159758" y="1347382"/>
                  <a:pt x="246479" y="1339424"/>
                </a:cubicBezTo>
                <a:cubicBezTo>
                  <a:pt x="214465" y="1252808"/>
                  <a:pt x="214465" y="1252808"/>
                  <a:pt x="317968" y="1240870"/>
                </a:cubicBezTo>
                <a:cubicBezTo>
                  <a:pt x="278183" y="1185780"/>
                  <a:pt x="278183" y="1171701"/>
                  <a:pt x="326361" y="1152725"/>
                </a:cubicBezTo>
                <a:cubicBezTo>
                  <a:pt x="372673" y="1134666"/>
                  <a:pt x="423957" y="1128545"/>
                  <a:pt x="466852" y="1100695"/>
                </a:cubicBezTo>
                <a:cubicBezTo>
                  <a:pt x="427377" y="1030299"/>
                  <a:pt x="416187" y="948581"/>
                  <a:pt x="334753" y="914300"/>
                </a:cubicBezTo>
                <a:cubicBezTo>
                  <a:pt x="322010" y="909097"/>
                  <a:pt x="313307" y="887979"/>
                  <a:pt x="321386" y="875737"/>
                </a:cubicBezTo>
                <a:cubicBezTo>
                  <a:pt x="350915" y="831359"/>
                  <a:pt x="308644" y="747189"/>
                  <a:pt x="400645" y="737702"/>
                </a:cubicBezTo>
                <a:cubicBezTo>
                  <a:pt x="412147" y="736784"/>
                  <a:pt x="422716" y="727601"/>
                  <a:pt x="413701" y="715664"/>
                </a:cubicBezTo>
                <a:cubicBezTo>
                  <a:pt x="382618" y="674041"/>
                  <a:pt x="420228" y="676794"/>
                  <a:pt x="442916" y="671592"/>
                </a:cubicBezTo>
                <a:cubicBezTo>
                  <a:pt x="470270" y="665166"/>
                  <a:pt x="501352" y="683528"/>
                  <a:pt x="526840" y="660880"/>
                </a:cubicBezTo>
                <a:cubicBezTo>
                  <a:pt x="520932" y="637006"/>
                  <a:pt x="498866" y="637312"/>
                  <a:pt x="483325" y="629661"/>
                </a:cubicBezTo>
                <a:cubicBezTo>
                  <a:pt x="437945" y="607624"/>
                  <a:pt x="400956" y="581304"/>
                  <a:pt x="398780" y="524068"/>
                </a:cubicBezTo>
                <a:cubicBezTo>
                  <a:pt x="397228" y="477853"/>
                  <a:pt x="392254" y="437148"/>
                  <a:pt x="455041" y="423067"/>
                </a:cubicBezTo>
                <a:cubicBezTo>
                  <a:pt x="481149" y="417251"/>
                  <a:pt x="473687" y="383892"/>
                  <a:pt x="458768" y="367363"/>
                </a:cubicBezTo>
                <a:cubicBezTo>
                  <a:pt x="432038" y="337982"/>
                  <a:pt x="409972" y="298806"/>
                  <a:pt x="363968" y="296052"/>
                </a:cubicBezTo>
                <a:cubicBezTo>
                  <a:pt x="335995" y="294216"/>
                  <a:pt x="314548" y="281971"/>
                  <a:pt x="292481" y="267894"/>
                </a:cubicBezTo>
                <a:cubicBezTo>
                  <a:pt x="276630" y="257791"/>
                  <a:pt x="257670" y="249223"/>
                  <a:pt x="259533" y="227493"/>
                </a:cubicBezTo>
                <a:cubicBezTo>
                  <a:pt x="261399" y="206680"/>
                  <a:pt x="279736" y="198111"/>
                  <a:pt x="298387" y="193826"/>
                </a:cubicBezTo>
                <a:cubicBezTo>
                  <a:pt x="360552" y="180054"/>
                  <a:pt x="418983" y="159853"/>
                  <a:pt x="470893" y="113638"/>
                </a:cubicBezTo>
                <a:cubicBezTo>
                  <a:pt x="436390" y="89152"/>
                  <a:pt x="403444" y="71400"/>
                  <a:pt x="377957" y="46608"/>
                </a:cubicBezTo>
                <a:cubicBezTo>
                  <a:pt x="370264" y="39110"/>
                  <a:pt x="371678" y="29598"/>
                  <a:pt x="380092" y="18562"/>
                </a:cubicBezTo>
                <a:close/>
              </a:path>
            </a:pathLst>
          </a:custGeom>
          <a:noFill/>
          <a:extLst>
            <a:ext uri="{909E8E84-426E-40DD-AFC4-6F175D3DCCD1}">
              <a14:hiddenFill xmlns:a14="http://schemas.microsoft.com/office/drawing/2010/main">
                <a:solidFill>
                  <a:srgbClr val="FFFFFF"/>
                </a:solidFill>
              </a14:hiddenFill>
            </a:ext>
          </a:extLst>
        </p:spPr>
      </p:pic>
      <p:sp>
        <p:nvSpPr>
          <p:cNvPr id="15" name="Content Placeholder 14">
            <a:extLst>
              <a:ext uri="{FF2B5EF4-FFF2-40B4-BE49-F238E27FC236}">
                <a16:creationId xmlns:a16="http://schemas.microsoft.com/office/drawing/2014/main" id="{C3199D3C-FB5B-09B5-2AFD-A9CFF254E165}"/>
              </a:ext>
            </a:extLst>
          </p:cNvPr>
          <p:cNvSpPr>
            <a:spLocks noGrp="1"/>
          </p:cNvSpPr>
          <p:nvPr>
            <p:ph idx="1"/>
          </p:nvPr>
        </p:nvSpPr>
        <p:spPr>
          <a:xfrm>
            <a:off x="4498849" y="5000822"/>
            <a:ext cx="6864411" cy="1355528"/>
          </a:xfrm>
        </p:spPr>
        <p:txBody>
          <a:bodyPr>
            <a:normAutofit/>
          </a:bodyPr>
          <a:lstStyle/>
          <a:p>
            <a:r>
              <a:rPr lang="en-IE" sz="2000" dirty="0">
                <a:hlinkClick r:id="rId6"/>
              </a:rPr>
              <a:t>https://www.dropbox.com/scl/fo/egxk1w4g8fpcbsfm9vxqo/AKv7RcKsVAjlybNLK9bmk6w/Video%202%20-%20students%20and%20PE%20teacher.mp4?rlkey=xnsffbmpj4pfggaaq0g59sp1j&amp;dl=0</a:t>
            </a:r>
            <a:endParaRPr lang="en-IE" sz="2000" dirty="0"/>
          </a:p>
          <a:p>
            <a:endParaRPr lang="en-IE" sz="2000" dirty="0"/>
          </a:p>
          <a:p>
            <a:endParaRPr lang="en-IE" sz="2000" dirty="0"/>
          </a:p>
          <a:p>
            <a:endParaRPr lang="en-IE" sz="2000" dirty="0"/>
          </a:p>
          <a:p>
            <a:endParaRPr lang="en-IE" sz="2000" dirty="0"/>
          </a:p>
        </p:txBody>
      </p:sp>
    </p:spTree>
    <p:extLst>
      <p:ext uri="{BB962C8B-B14F-4D97-AF65-F5344CB8AC3E}">
        <p14:creationId xmlns:p14="http://schemas.microsoft.com/office/powerpoint/2010/main" val="2118395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B89A9264-9FEC-AA42-FFA7-F38D36E0AD80}"/>
              </a:ext>
            </a:extLst>
          </p:cNvPr>
          <p:cNvSpPr txBox="1">
            <a:spLocks/>
          </p:cNvSpPr>
          <p:nvPr/>
        </p:nvSpPr>
        <p:spPr>
          <a:xfrm rot="10800000" flipV="1">
            <a:off x="315659" y="2455479"/>
            <a:ext cx="3396996" cy="188655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IE" sz="4400" b="1" i="0" u="none" strike="noStrike" kern="1200" cap="none" spc="0" normalizeH="0" baseline="0" noProof="0" dirty="0">
              <a:ln>
                <a:noFill/>
              </a:ln>
              <a:solidFill>
                <a:srgbClr val="4472C4">
                  <a:lumMod val="50000"/>
                </a:srgbClr>
              </a:solidFill>
              <a:effectLst/>
              <a:uLnTx/>
              <a:uFillTx/>
              <a:latin typeface="Calibri Light" panose="020F0302020204030204"/>
              <a:ea typeface="+mj-ea"/>
              <a:cs typeface="+mj-cs"/>
            </a:endParaRPr>
          </a:p>
        </p:txBody>
      </p:sp>
      <p:pic>
        <p:nvPicPr>
          <p:cNvPr id="9" name="Picture 2" descr="Leadership in a Catholic School Course | CEIST | Catholic Education | An  Irish Schools Trust">
            <a:extLst>
              <a:ext uri="{FF2B5EF4-FFF2-40B4-BE49-F238E27FC236}">
                <a16:creationId xmlns:a16="http://schemas.microsoft.com/office/drawing/2014/main" id="{934624C4-C8CA-05A2-F1C4-6926A9E5EF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6849" y="2687221"/>
            <a:ext cx="2263271" cy="1228796"/>
          </a:xfrm>
          <a:prstGeom prst="snip2DiagRect">
            <a:avLst/>
          </a:prstGeom>
          <a:solidFill>
            <a:srgbClr val="FFFFFF">
              <a:shade val="85000"/>
            </a:srgbClr>
          </a:solidFill>
          <a:ln w="88900" cap="sq">
            <a:solidFill>
              <a:srgbClr val="D18805"/>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4" name="TextBox 3">
            <a:extLst>
              <a:ext uri="{FF2B5EF4-FFF2-40B4-BE49-F238E27FC236}">
                <a16:creationId xmlns:a16="http://schemas.microsoft.com/office/drawing/2014/main" id="{F6417C9A-1ADF-9D11-5471-031F4C265239}"/>
              </a:ext>
            </a:extLst>
          </p:cNvPr>
          <p:cNvSpPr txBox="1"/>
          <p:nvPr/>
        </p:nvSpPr>
        <p:spPr>
          <a:xfrm>
            <a:off x="6534705" y="732634"/>
            <a:ext cx="5654247" cy="477054"/>
          </a:xfrm>
          <a:prstGeom prst="rect">
            <a:avLst/>
          </a:prstGeom>
          <a:noFill/>
        </p:spPr>
        <p:txBody>
          <a:bodyPr wrap="square">
            <a:spAutoFit/>
          </a:bodyPr>
          <a:lstStyle/>
          <a:p>
            <a:pPr lvl="0">
              <a:buNone/>
            </a:pPr>
            <a:r>
              <a:rPr lang="en-GB" sz="2500" b="1" dirty="0">
                <a:latin typeface="Calibri" panose="020F0502020204030204"/>
                <a:ea typeface="+mn-ea"/>
                <a:cs typeface="+mn-cs"/>
              </a:rPr>
              <a:t>       </a:t>
            </a:r>
            <a:r>
              <a:rPr lang="en-GB" sz="2500" b="1" dirty="0">
                <a:latin typeface="Calibri" panose="020F0502020204030204"/>
              </a:rPr>
              <a:t>YOUR SCHOOL WILL ALWAYS :</a:t>
            </a:r>
            <a:endParaRPr lang="en-GB" sz="2500" b="1" dirty="0">
              <a:latin typeface="Calibri" panose="020F0502020204030204"/>
              <a:ea typeface="+mn-ea"/>
              <a:cs typeface="+mn-cs"/>
            </a:endParaRPr>
          </a:p>
        </p:txBody>
      </p:sp>
      <p:sp>
        <p:nvSpPr>
          <p:cNvPr id="19" name="Rectangle 18">
            <a:extLst>
              <a:ext uri="{FF2B5EF4-FFF2-40B4-BE49-F238E27FC236}">
                <a16:creationId xmlns:a16="http://schemas.microsoft.com/office/drawing/2014/main" id="{1AA9BB5C-794C-BC57-6C74-81DCE49AE5A8}"/>
              </a:ext>
            </a:extLst>
          </p:cNvPr>
          <p:cNvSpPr/>
          <p:nvPr/>
        </p:nvSpPr>
        <p:spPr>
          <a:xfrm>
            <a:off x="9015985" y="4493203"/>
            <a:ext cx="3033426" cy="2185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5" name="TextBox 4">
            <a:extLst>
              <a:ext uri="{FF2B5EF4-FFF2-40B4-BE49-F238E27FC236}">
                <a16:creationId xmlns:a16="http://schemas.microsoft.com/office/drawing/2014/main" id="{3274BDBE-F001-F3B9-BA44-96328E5883E6}"/>
              </a:ext>
            </a:extLst>
          </p:cNvPr>
          <p:cNvSpPr txBox="1"/>
          <p:nvPr/>
        </p:nvSpPr>
        <p:spPr>
          <a:xfrm>
            <a:off x="315659" y="4782510"/>
            <a:ext cx="3144752" cy="461665"/>
          </a:xfrm>
          <a:prstGeom prst="rect">
            <a:avLst/>
          </a:prstGeom>
          <a:noFill/>
        </p:spPr>
        <p:txBody>
          <a:bodyPr wrap="square">
            <a:spAutoFit/>
          </a:bodyPr>
          <a:lstStyle/>
          <a:p>
            <a:pPr algn="ctr"/>
            <a:r>
              <a:rPr lang="en-GB" sz="2400" b="1" dirty="0">
                <a:solidFill>
                  <a:schemeClr val="bg1"/>
                </a:solidFill>
                <a:latin typeface="Calibri" panose="020F0502020204030204" pitchFamily="34" charset="0"/>
              </a:rPr>
              <a:t>ETHOS</a:t>
            </a:r>
            <a:endParaRPr lang="en-IE" sz="2400" b="1" dirty="0">
              <a:solidFill>
                <a:schemeClr val="bg1"/>
              </a:solidFill>
            </a:endParaRPr>
          </a:p>
        </p:txBody>
      </p:sp>
      <p:sp>
        <p:nvSpPr>
          <p:cNvPr id="11" name="TextBox 10">
            <a:extLst>
              <a:ext uri="{FF2B5EF4-FFF2-40B4-BE49-F238E27FC236}">
                <a16:creationId xmlns:a16="http://schemas.microsoft.com/office/drawing/2014/main" id="{F81A3906-856B-B62F-A09E-D93C8B44BB67}"/>
              </a:ext>
            </a:extLst>
          </p:cNvPr>
          <p:cNvSpPr txBox="1"/>
          <p:nvPr/>
        </p:nvSpPr>
        <p:spPr>
          <a:xfrm>
            <a:off x="296108" y="1368811"/>
            <a:ext cx="3144752" cy="461665"/>
          </a:xfrm>
          <a:prstGeom prst="rect">
            <a:avLst/>
          </a:prstGeom>
          <a:noFill/>
        </p:spPr>
        <p:txBody>
          <a:bodyPr wrap="square">
            <a:spAutoFit/>
          </a:bodyPr>
          <a:lstStyle/>
          <a:p>
            <a:pPr algn="ctr"/>
            <a:r>
              <a:rPr lang="en-GB" sz="2400" b="1" dirty="0">
                <a:solidFill>
                  <a:schemeClr val="bg1"/>
                </a:solidFill>
                <a:latin typeface="Calibri" panose="020F0502020204030204" pitchFamily="34" charset="0"/>
              </a:rPr>
              <a:t>ETHOS</a:t>
            </a:r>
            <a:endParaRPr lang="en-IE" sz="2400" b="1" dirty="0">
              <a:solidFill>
                <a:schemeClr val="bg1"/>
              </a:solidFill>
            </a:endParaRPr>
          </a:p>
        </p:txBody>
      </p:sp>
      <p:grpSp>
        <p:nvGrpSpPr>
          <p:cNvPr id="41" name="Group 40">
            <a:extLst>
              <a:ext uri="{FF2B5EF4-FFF2-40B4-BE49-F238E27FC236}">
                <a16:creationId xmlns:a16="http://schemas.microsoft.com/office/drawing/2014/main" id="{579257FF-B28C-1D7B-7F75-9D40F64702F2}"/>
              </a:ext>
            </a:extLst>
          </p:cNvPr>
          <p:cNvGrpSpPr/>
          <p:nvPr/>
        </p:nvGrpSpPr>
        <p:grpSpPr>
          <a:xfrm>
            <a:off x="5533609" y="2168004"/>
            <a:ext cx="7303327" cy="427387"/>
            <a:chOff x="5533609" y="2168004"/>
            <a:chExt cx="7303327" cy="427387"/>
          </a:xfrm>
        </p:grpSpPr>
        <p:sp>
          <p:nvSpPr>
            <p:cNvPr id="25" name="Rounded Rectangle 24">
              <a:extLst>
                <a:ext uri="{FF2B5EF4-FFF2-40B4-BE49-F238E27FC236}">
                  <a16:creationId xmlns:a16="http://schemas.microsoft.com/office/drawing/2014/main" id="{FB595340-ECE9-0412-43B7-7C027431F29D}"/>
                </a:ext>
              </a:extLst>
            </p:cNvPr>
            <p:cNvSpPr/>
            <p:nvPr/>
          </p:nvSpPr>
          <p:spPr>
            <a:xfrm>
              <a:off x="6004825" y="2168004"/>
              <a:ext cx="6083977" cy="427387"/>
            </a:xfrm>
            <a:prstGeom prst="roundRect">
              <a:avLst>
                <a:gd name="adj" fmla="val 32096"/>
              </a:avLst>
            </a:prstGeom>
            <a:solidFill>
              <a:srgbClr val="967E7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dirty="0"/>
            </a:p>
          </p:txBody>
        </p:sp>
        <p:sp>
          <p:nvSpPr>
            <p:cNvPr id="16" name="TextBox 15">
              <a:extLst>
                <a:ext uri="{FF2B5EF4-FFF2-40B4-BE49-F238E27FC236}">
                  <a16:creationId xmlns:a16="http://schemas.microsoft.com/office/drawing/2014/main" id="{76539BA5-B5FC-9B9F-4365-A9281CEADD93}"/>
                </a:ext>
              </a:extLst>
            </p:cNvPr>
            <p:cNvSpPr txBox="1"/>
            <p:nvPr/>
          </p:nvSpPr>
          <p:spPr>
            <a:xfrm>
              <a:off x="5533609" y="2193990"/>
              <a:ext cx="7303327" cy="400110"/>
            </a:xfrm>
            <a:prstGeom prst="rect">
              <a:avLst/>
            </a:prstGeom>
            <a:noFill/>
          </p:spPr>
          <p:txBody>
            <a:bodyPr wrap="square">
              <a:spAutoFit/>
            </a:bodyPr>
            <a:lstStyle>
              <a:defPPr>
                <a:defRPr lang="en-US"/>
              </a:defPPr>
              <a:lvl1pPr algn="ctr">
                <a:defRPr sz="2400">
                  <a:latin typeface="Calibri" panose="020F0502020204030204" pitchFamily="34" charset="0"/>
                  <a:ea typeface="Calibri" panose="020F0502020204030204" pitchFamily="34" charset="0"/>
                </a:defRPr>
              </a:lvl1pPr>
            </a:lstStyle>
            <a:p>
              <a:r>
                <a:rPr lang="en-GB" sz="2000" dirty="0">
                  <a:solidFill>
                    <a:schemeClr val="bg1"/>
                  </a:solidFill>
                </a:rPr>
                <a:t>Allow you to make mistakes and still be okay with that.</a:t>
              </a:r>
              <a:endParaRPr lang="en-IE" sz="2000" dirty="0">
                <a:solidFill>
                  <a:schemeClr val="bg1"/>
                </a:solidFill>
              </a:endParaRPr>
            </a:p>
          </p:txBody>
        </p:sp>
      </p:grpSp>
      <p:grpSp>
        <p:nvGrpSpPr>
          <p:cNvPr id="43" name="Group 42">
            <a:extLst>
              <a:ext uri="{FF2B5EF4-FFF2-40B4-BE49-F238E27FC236}">
                <a16:creationId xmlns:a16="http://schemas.microsoft.com/office/drawing/2014/main" id="{11D10958-DA25-8F00-D584-CE57AE7F531E}"/>
              </a:ext>
            </a:extLst>
          </p:cNvPr>
          <p:cNvGrpSpPr/>
          <p:nvPr/>
        </p:nvGrpSpPr>
        <p:grpSpPr>
          <a:xfrm>
            <a:off x="5822349" y="3282376"/>
            <a:ext cx="6587066" cy="427387"/>
            <a:chOff x="5822349" y="3282376"/>
            <a:chExt cx="6587066" cy="427387"/>
          </a:xfrm>
        </p:grpSpPr>
        <p:sp>
          <p:nvSpPr>
            <p:cNvPr id="28" name="Rounded Rectangle 27">
              <a:extLst>
                <a:ext uri="{FF2B5EF4-FFF2-40B4-BE49-F238E27FC236}">
                  <a16:creationId xmlns:a16="http://schemas.microsoft.com/office/drawing/2014/main" id="{08967CFD-45EB-3090-2E88-913FBFEF2CDB}"/>
                </a:ext>
              </a:extLst>
            </p:cNvPr>
            <p:cNvSpPr/>
            <p:nvPr/>
          </p:nvSpPr>
          <p:spPr>
            <a:xfrm>
              <a:off x="6004825" y="3282376"/>
              <a:ext cx="6083977" cy="427387"/>
            </a:xfrm>
            <a:prstGeom prst="roundRect">
              <a:avLst>
                <a:gd name="adj" fmla="val 32096"/>
              </a:avLst>
            </a:prstGeom>
            <a:solidFill>
              <a:srgbClr val="A0E1D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dirty="0"/>
            </a:p>
          </p:txBody>
        </p:sp>
        <p:sp>
          <p:nvSpPr>
            <p:cNvPr id="2" name="TextBox 1">
              <a:extLst>
                <a:ext uri="{FF2B5EF4-FFF2-40B4-BE49-F238E27FC236}">
                  <a16:creationId xmlns:a16="http://schemas.microsoft.com/office/drawing/2014/main" id="{20E611AE-A845-23C8-7152-52A4A5DB1DA6}"/>
                </a:ext>
              </a:extLst>
            </p:cNvPr>
            <p:cNvSpPr txBox="1"/>
            <p:nvPr/>
          </p:nvSpPr>
          <p:spPr>
            <a:xfrm>
              <a:off x="5822349" y="3283578"/>
              <a:ext cx="6587066" cy="400110"/>
            </a:xfrm>
            <a:prstGeom prst="rect">
              <a:avLst/>
            </a:prstGeom>
            <a:noFill/>
          </p:spPr>
          <p:txBody>
            <a:bodyPr wrap="square">
              <a:spAutoFit/>
            </a:bodyPr>
            <a:lstStyle/>
            <a:p>
              <a:pPr algn="ctr"/>
              <a:r>
                <a:rPr lang="en-GB" sz="2000" dirty="0">
                  <a:solidFill>
                    <a:schemeClr val="bg1"/>
                  </a:solidFill>
                  <a:latin typeface="Calibri" panose="020F0502020204030204" pitchFamily="34" charset="0"/>
                </a:rPr>
                <a:t>Appreciate you for what you do</a:t>
              </a:r>
              <a:endParaRPr lang="en-IE" sz="2000" dirty="0">
                <a:solidFill>
                  <a:schemeClr val="bg1"/>
                </a:solidFill>
              </a:endParaRPr>
            </a:p>
          </p:txBody>
        </p:sp>
      </p:grpSp>
      <p:grpSp>
        <p:nvGrpSpPr>
          <p:cNvPr id="42" name="Group 41">
            <a:extLst>
              <a:ext uri="{FF2B5EF4-FFF2-40B4-BE49-F238E27FC236}">
                <a16:creationId xmlns:a16="http://schemas.microsoft.com/office/drawing/2014/main" id="{8847D4B1-5DEE-7BB4-8FA8-5F98521A9CCF}"/>
              </a:ext>
            </a:extLst>
          </p:cNvPr>
          <p:cNvGrpSpPr/>
          <p:nvPr/>
        </p:nvGrpSpPr>
        <p:grpSpPr>
          <a:xfrm>
            <a:off x="5822349" y="2705007"/>
            <a:ext cx="6587066" cy="446844"/>
            <a:chOff x="5822349" y="2705007"/>
            <a:chExt cx="6587066" cy="446844"/>
          </a:xfrm>
        </p:grpSpPr>
        <p:sp>
          <p:nvSpPr>
            <p:cNvPr id="27" name="Rounded Rectangle 26">
              <a:extLst>
                <a:ext uri="{FF2B5EF4-FFF2-40B4-BE49-F238E27FC236}">
                  <a16:creationId xmlns:a16="http://schemas.microsoft.com/office/drawing/2014/main" id="{C1BFE585-7E61-6994-3124-103B6313AE5C}"/>
                </a:ext>
              </a:extLst>
            </p:cNvPr>
            <p:cNvSpPr/>
            <p:nvPr/>
          </p:nvSpPr>
          <p:spPr>
            <a:xfrm>
              <a:off x="6008502" y="2724464"/>
              <a:ext cx="6083977" cy="427387"/>
            </a:xfrm>
            <a:prstGeom prst="roundRect">
              <a:avLst>
                <a:gd name="adj" fmla="val 32096"/>
              </a:avLst>
            </a:prstGeom>
            <a:solidFill>
              <a:srgbClr val="FAAB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dirty="0"/>
            </a:p>
          </p:txBody>
        </p:sp>
        <p:sp>
          <p:nvSpPr>
            <p:cNvPr id="3" name="TextBox 2">
              <a:extLst>
                <a:ext uri="{FF2B5EF4-FFF2-40B4-BE49-F238E27FC236}">
                  <a16:creationId xmlns:a16="http://schemas.microsoft.com/office/drawing/2014/main" id="{6C6DC4F6-7313-EEA8-2A48-969FD70A8769}"/>
                </a:ext>
              </a:extLst>
            </p:cNvPr>
            <p:cNvSpPr txBox="1"/>
            <p:nvPr/>
          </p:nvSpPr>
          <p:spPr>
            <a:xfrm>
              <a:off x="5822349" y="2705007"/>
              <a:ext cx="6587066" cy="400110"/>
            </a:xfrm>
            <a:prstGeom prst="rect">
              <a:avLst/>
            </a:prstGeom>
            <a:noFill/>
          </p:spPr>
          <p:txBody>
            <a:bodyPr wrap="square">
              <a:spAutoFit/>
            </a:bodyPr>
            <a:lstStyle/>
            <a:p>
              <a:pPr algn="ctr"/>
              <a:r>
                <a:rPr lang="en-GB" sz="2000" dirty="0">
                  <a:solidFill>
                    <a:schemeClr val="bg1"/>
                  </a:solidFill>
                  <a:latin typeface="Calibri" panose="020F0502020204030204" pitchFamily="34" charset="0"/>
                </a:rPr>
                <a:t>Support in you realising your full potential</a:t>
              </a:r>
              <a:endParaRPr lang="en-IE" sz="2000" dirty="0">
                <a:solidFill>
                  <a:schemeClr val="bg1"/>
                </a:solidFill>
              </a:endParaRPr>
            </a:p>
          </p:txBody>
        </p:sp>
      </p:grpSp>
      <p:grpSp>
        <p:nvGrpSpPr>
          <p:cNvPr id="44" name="Group 43">
            <a:extLst>
              <a:ext uri="{FF2B5EF4-FFF2-40B4-BE49-F238E27FC236}">
                <a16:creationId xmlns:a16="http://schemas.microsoft.com/office/drawing/2014/main" id="{9C0DF4C7-49DF-D5CC-EC23-383CA027BD51}"/>
              </a:ext>
            </a:extLst>
          </p:cNvPr>
          <p:cNvGrpSpPr/>
          <p:nvPr/>
        </p:nvGrpSpPr>
        <p:grpSpPr>
          <a:xfrm>
            <a:off x="5822349" y="3824926"/>
            <a:ext cx="6587066" cy="451708"/>
            <a:chOff x="5822349" y="3824926"/>
            <a:chExt cx="6587066" cy="451708"/>
          </a:xfrm>
        </p:grpSpPr>
        <p:sp>
          <p:nvSpPr>
            <p:cNvPr id="31" name="Rounded Rectangle 30">
              <a:extLst>
                <a:ext uri="{FF2B5EF4-FFF2-40B4-BE49-F238E27FC236}">
                  <a16:creationId xmlns:a16="http://schemas.microsoft.com/office/drawing/2014/main" id="{B59A6F40-36AA-86E0-5755-65999371521D}"/>
                </a:ext>
              </a:extLst>
            </p:cNvPr>
            <p:cNvSpPr/>
            <p:nvPr/>
          </p:nvSpPr>
          <p:spPr>
            <a:xfrm>
              <a:off x="6004825" y="3849247"/>
              <a:ext cx="6083977" cy="427387"/>
            </a:xfrm>
            <a:prstGeom prst="roundRect">
              <a:avLst>
                <a:gd name="adj" fmla="val 32096"/>
              </a:avLst>
            </a:prstGeom>
            <a:solidFill>
              <a:srgbClr val="C8DBB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dirty="0"/>
            </a:p>
          </p:txBody>
        </p:sp>
        <p:sp>
          <p:nvSpPr>
            <p:cNvPr id="18" name="TextBox 17">
              <a:extLst>
                <a:ext uri="{FF2B5EF4-FFF2-40B4-BE49-F238E27FC236}">
                  <a16:creationId xmlns:a16="http://schemas.microsoft.com/office/drawing/2014/main" id="{6FF3B5A2-322B-C8A0-313F-F8F13895AF1D}"/>
                </a:ext>
              </a:extLst>
            </p:cNvPr>
            <p:cNvSpPr txBox="1"/>
            <p:nvPr/>
          </p:nvSpPr>
          <p:spPr>
            <a:xfrm>
              <a:off x="5822349" y="3824926"/>
              <a:ext cx="6587066" cy="400110"/>
            </a:xfrm>
            <a:prstGeom prst="rect">
              <a:avLst/>
            </a:prstGeom>
            <a:noFill/>
          </p:spPr>
          <p:txBody>
            <a:bodyPr wrap="square">
              <a:spAutoFit/>
            </a:bodyPr>
            <a:lstStyle/>
            <a:p>
              <a:pPr algn="ctr"/>
              <a:r>
                <a:rPr lang="en-GB" sz="2000" dirty="0">
                  <a:solidFill>
                    <a:schemeClr val="bg1"/>
                  </a:solidFill>
                  <a:latin typeface="Calibri" panose="020F0502020204030204" pitchFamily="34" charset="0"/>
                </a:rPr>
                <a:t>Be a place where you belong</a:t>
              </a:r>
              <a:endParaRPr lang="en-IE" sz="2000" dirty="0">
                <a:solidFill>
                  <a:schemeClr val="bg1"/>
                </a:solidFill>
              </a:endParaRPr>
            </a:p>
          </p:txBody>
        </p:sp>
      </p:grpSp>
      <p:grpSp>
        <p:nvGrpSpPr>
          <p:cNvPr id="46" name="Group 45">
            <a:extLst>
              <a:ext uri="{FF2B5EF4-FFF2-40B4-BE49-F238E27FC236}">
                <a16:creationId xmlns:a16="http://schemas.microsoft.com/office/drawing/2014/main" id="{4CC831B1-B887-A2D5-1228-7ECA42D91CCA}"/>
              </a:ext>
            </a:extLst>
          </p:cNvPr>
          <p:cNvGrpSpPr/>
          <p:nvPr/>
        </p:nvGrpSpPr>
        <p:grpSpPr>
          <a:xfrm>
            <a:off x="5885314" y="4943114"/>
            <a:ext cx="6731163" cy="447892"/>
            <a:chOff x="5885314" y="4943114"/>
            <a:chExt cx="6731163" cy="447892"/>
          </a:xfrm>
        </p:grpSpPr>
        <p:sp>
          <p:nvSpPr>
            <p:cNvPr id="33" name="Rounded Rectangle 32">
              <a:extLst>
                <a:ext uri="{FF2B5EF4-FFF2-40B4-BE49-F238E27FC236}">
                  <a16:creationId xmlns:a16="http://schemas.microsoft.com/office/drawing/2014/main" id="{442A7A88-034C-63E5-C6E5-2FF660FBB565}"/>
                </a:ext>
              </a:extLst>
            </p:cNvPr>
            <p:cNvSpPr/>
            <p:nvPr/>
          </p:nvSpPr>
          <p:spPr>
            <a:xfrm>
              <a:off x="6004825" y="4963619"/>
              <a:ext cx="6083977" cy="427387"/>
            </a:xfrm>
            <a:prstGeom prst="roundRect">
              <a:avLst>
                <a:gd name="adj" fmla="val 32096"/>
              </a:avLst>
            </a:prstGeom>
            <a:solidFill>
              <a:srgbClr val="6D8B7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dirty="0"/>
            </a:p>
          </p:txBody>
        </p:sp>
        <p:sp>
          <p:nvSpPr>
            <p:cNvPr id="6" name="TextBox 5">
              <a:extLst>
                <a:ext uri="{FF2B5EF4-FFF2-40B4-BE49-F238E27FC236}">
                  <a16:creationId xmlns:a16="http://schemas.microsoft.com/office/drawing/2014/main" id="{8C196003-1450-0108-2294-42A4E3B0B666}"/>
                </a:ext>
              </a:extLst>
            </p:cNvPr>
            <p:cNvSpPr txBox="1"/>
            <p:nvPr/>
          </p:nvSpPr>
          <p:spPr>
            <a:xfrm>
              <a:off x="5885314" y="4943114"/>
              <a:ext cx="6731163" cy="400110"/>
            </a:xfrm>
            <a:prstGeom prst="rect">
              <a:avLst/>
            </a:prstGeom>
            <a:noFill/>
          </p:spPr>
          <p:txBody>
            <a:bodyPr wrap="square">
              <a:spAutoFit/>
            </a:bodyPr>
            <a:lstStyle>
              <a:defPPr>
                <a:defRPr lang="en-US"/>
              </a:defPPr>
              <a:lvl1pPr algn="ctr">
                <a:defRPr sz="2400">
                  <a:latin typeface="Calibri" panose="020F0502020204030204" pitchFamily="34" charset="0"/>
                  <a:ea typeface="Calibri" panose="020F0502020204030204" pitchFamily="34" charset="0"/>
                </a:defRPr>
              </a:lvl1pPr>
            </a:lstStyle>
            <a:p>
              <a:r>
                <a:rPr lang="en-IE" sz="2000" dirty="0">
                  <a:solidFill>
                    <a:schemeClr val="bg1"/>
                  </a:solidFill>
                </a:rPr>
                <a:t> Accept you for who you are.</a:t>
              </a:r>
              <a:endParaRPr lang="en-UA" sz="2000" dirty="0">
                <a:solidFill>
                  <a:schemeClr val="bg1"/>
                </a:solidFill>
              </a:endParaRPr>
            </a:p>
          </p:txBody>
        </p:sp>
      </p:grpSp>
      <p:grpSp>
        <p:nvGrpSpPr>
          <p:cNvPr id="45" name="Group 44">
            <a:extLst>
              <a:ext uri="{FF2B5EF4-FFF2-40B4-BE49-F238E27FC236}">
                <a16:creationId xmlns:a16="http://schemas.microsoft.com/office/drawing/2014/main" id="{8EEE13E9-FCC3-0EEB-6295-69BC391CE782}"/>
              </a:ext>
            </a:extLst>
          </p:cNvPr>
          <p:cNvGrpSpPr/>
          <p:nvPr/>
        </p:nvGrpSpPr>
        <p:grpSpPr>
          <a:xfrm>
            <a:off x="5957363" y="4373350"/>
            <a:ext cx="6587066" cy="459744"/>
            <a:chOff x="5957363" y="4373350"/>
            <a:chExt cx="6587066" cy="459744"/>
          </a:xfrm>
        </p:grpSpPr>
        <p:sp>
          <p:nvSpPr>
            <p:cNvPr id="32" name="Rounded Rectangle 31">
              <a:extLst>
                <a:ext uri="{FF2B5EF4-FFF2-40B4-BE49-F238E27FC236}">
                  <a16:creationId xmlns:a16="http://schemas.microsoft.com/office/drawing/2014/main" id="{15E9A3D7-0183-CEFF-2142-4154B46D2407}"/>
                </a:ext>
              </a:extLst>
            </p:cNvPr>
            <p:cNvSpPr/>
            <p:nvPr/>
          </p:nvSpPr>
          <p:spPr>
            <a:xfrm>
              <a:off x="6008502" y="4405707"/>
              <a:ext cx="6083977" cy="427387"/>
            </a:xfrm>
            <a:prstGeom prst="roundRect">
              <a:avLst>
                <a:gd name="adj" fmla="val 32096"/>
              </a:avLst>
            </a:prstGeom>
            <a:solidFill>
              <a:srgbClr val="F7A4A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dirty="0"/>
            </a:p>
          </p:txBody>
        </p:sp>
        <p:sp>
          <p:nvSpPr>
            <p:cNvPr id="14" name="TextBox 13">
              <a:extLst>
                <a:ext uri="{FF2B5EF4-FFF2-40B4-BE49-F238E27FC236}">
                  <a16:creationId xmlns:a16="http://schemas.microsoft.com/office/drawing/2014/main" id="{A98448C1-AD75-A9D7-42C1-C3ED1EAD108B}"/>
                </a:ext>
              </a:extLst>
            </p:cNvPr>
            <p:cNvSpPr txBox="1"/>
            <p:nvPr/>
          </p:nvSpPr>
          <p:spPr>
            <a:xfrm>
              <a:off x="5957363" y="4373350"/>
              <a:ext cx="6587066" cy="400110"/>
            </a:xfrm>
            <a:prstGeom prst="rect">
              <a:avLst/>
            </a:prstGeom>
            <a:noFill/>
          </p:spPr>
          <p:txBody>
            <a:bodyPr wrap="square">
              <a:spAutoFit/>
            </a:bodyPr>
            <a:lstStyle>
              <a:defPPr>
                <a:defRPr lang="en-US"/>
              </a:defPPr>
              <a:lvl1pPr algn="ctr">
                <a:defRPr sz="2400">
                  <a:latin typeface="Calibri" panose="020F0502020204030204" pitchFamily="34" charset="0"/>
                  <a:ea typeface="Calibri" panose="020F0502020204030204" pitchFamily="34" charset="0"/>
                </a:defRPr>
              </a:lvl1pPr>
            </a:lstStyle>
            <a:p>
              <a:r>
                <a:rPr lang="en-GB" sz="2000" dirty="0">
                  <a:solidFill>
                    <a:schemeClr val="bg1"/>
                  </a:solidFill>
                </a:rPr>
                <a:t>Help you to make good choices.</a:t>
              </a:r>
              <a:endParaRPr lang="en-IE" sz="2000" dirty="0">
                <a:solidFill>
                  <a:schemeClr val="bg1"/>
                </a:solidFill>
              </a:endParaRPr>
            </a:p>
          </p:txBody>
        </p:sp>
      </p:grpSp>
      <p:pic>
        <p:nvPicPr>
          <p:cNvPr id="40" name="Picture 39">
            <a:extLst>
              <a:ext uri="{FF2B5EF4-FFF2-40B4-BE49-F238E27FC236}">
                <a16:creationId xmlns:a16="http://schemas.microsoft.com/office/drawing/2014/main" id="{06B35E92-0EA8-6077-ECD0-87662726D1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412725">
            <a:off x="4564324" y="3469700"/>
            <a:ext cx="2692400" cy="3175000"/>
          </a:xfrm>
          <a:prstGeom prst="rect">
            <a:avLst/>
          </a:prstGeom>
        </p:spPr>
      </p:pic>
    </p:spTree>
    <p:extLst>
      <p:ext uri="{BB962C8B-B14F-4D97-AF65-F5344CB8AC3E}">
        <p14:creationId xmlns:p14="http://schemas.microsoft.com/office/powerpoint/2010/main" val="305039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50000" decel="5000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1+#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50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500" fill="hold"/>
                                        <p:tgtEl>
                                          <p:spTgt spid="42"/>
                                        </p:tgtEl>
                                        <p:attrNameLst>
                                          <p:attrName>ppt_x</p:attrName>
                                        </p:attrNameLst>
                                      </p:cBhvr>
                                      <p:tavLst>
                                        <p:tav tm="0">
                                          <p:val>
                                            <p:strVal val="1+#ppt_w/2"/>
                                          </p:val>
                                        </p:tav>
                                        <p:tav tm="100000">
                                          <p:val>
                                            <p:strVal val="#ppt_x"/>
                                          </p:val>
                                        </p:tav>
                                      </p:tavLst>
                                    </p:anim>
                                    <p:anim calcmode="lin" valueType="num">
                                      <p:cBhvr additive="base">
                                        <p:cTn id="13" dur="500" fill="hold"/>
                                        <p:tgtEl>
                                          <p:spTgt spid="42"/>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2" fill="hold" nodeType="afterEffect">
                                  <p:stCondLst>
                                    <p:cond delay="50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fill="hold"/>
                                        <p:tgtEl>
                                          <p:spTgt spid="43"/>
                                        </p:tgtEl>
                                        <p:attrNameLst>
                                          <p:attrName>ppt_x</p:attrName>
                                        </p:attrNameLst>
                                      </p:cBhvr>
                                      <p:tavLst>
                                        <p:tav tm="0">
                                          <p:val>
                                            <p:strVal val="1+#ppt_w/2"/>
                                          </p:val>
                                        </p:tav>
                                        <p:tav tm="100000">
                                          <p:val>
                                            <p:strVal val="#ppt_x"/>
                                          </p:val>
                                        </p:tav>
                                      </p:tavLst>
                                    </p:anim>
                                    <p:anim calcmode="lin" valueType="num">
                                      <p:cBhvr additive="base">
                                        <p:cTn id="18" dur="500" fill="hold"/>
                                        <p:tgtEl>
                                          <p:spTgt spid="43"/>
                                        </p:tgtEl>
                                        <p:attrNameLst>
                                          <p:attrName>ppt_y</p:attrName>
                                        </p:attrNameLst>
                                      </p:cBhvr>
                                      <p:tavLst>
                                        <p:tav tm="0">
                                          <p:val>
                                            <p:strVal val="#ppt_y"/>
                                          </p:val>
                                        </p:tav>
                                        <p:tav tm="100000">
                                          <p:val>
                                            <p:strVal val="#ppt_y"/>
                                          </p:val>
                                        </p:tav>
                                      </p:tavLst>
                                    </p:anim>
                                  </p:childTnLst>
                                </p:cTn>
                              </p:par>
                            </p:childTnLst>
                          </p:cTn>
                        </p:par>
                        <p:par>
                          <p:cTn id="19" fill="hold">
                            <p:stCondLst>
                              <p:cond delay="2500"/>
                            </p:stCondLst>
                            <p:childTnLst>
                              <p:par>
                                <p:cTn id="20" presetID="2" presetClass="entr" presetSubtype="2" fill="hold" nodeType="afterEffect">
                                  <p:stCondLst>
                                    <p:cond delay="500"/>
                                  </p:stCondLst>
                                  <p:childTnLst>
                                    <p:set>
                                      <p:cBhvr>
                                        <p:cTn id="21" dur="1" fill="hold">
                                          <p:stCondLst>
                                            <p:cond delay="0"/>
                                          </p:stCondLst>
                                        </p:cTn>
                                        <p:tgtEl>
                                          <p:spTgt spid="44"/>
                                        </p:tgtEl>
                                        <p:attrNameLst>
                                          <p:attrName>style.visibility</p:attrName>
                                        </p:attrNameLst>
                                      </p:cBhvr>
                                      <p:to>
                                        <p:strVal val="visible"/>
                                      </p:to>
                                    </p:set>
                                    <p:anim calcmode="lin" valueType="num">
                                      <p:cBhvr additive="base">
                                        <p:cTn id="22" dur="500" fill="hold"/>
                                        <p:tgtEl>
                                          <p:spTgt spid="44"/>
                                        </p:tgtEl>
                                        <p:attrNameLst>
                                          <p:attrName>ppt_x</p:attrName>
                                        </p:attrNameLst>
                                      </p:cBhvr>
                                      <p:tavLst>
                                        <p:tav tm="0">
                                          <p:val>
                                            <p:strVal val="1+#ppt_w/2"/>
                                          </p:val>
                                        </p:tav>
                                        <p:tav tm="100000">
                                          <p:val>
                                            <p:strVal val="#ppt_x"/>
                                          </p:val>
                                        </p:tav>
                                      </p:tavLst>
                                    </p:anim>
                                    <p:anim calcmode="lin" valueType="num">
                                      <p:cBhvr additive="base">
                                        <p:cTn id="23" dur="500" fill="hold"/>
                                        <p:tgtEl>
                                          <p:spTgt spid="44"/>
                                        </p:tgtEl>
                                        <p:attrNameLst>
                                          <p:attrName>ppt_y</p:attrName>
                                        </p:attrNameLst>
                                      </p:cBhvr>
                                      <p:tavLst>
                                        <p:tav tm="0">
                                          <p:val>
                                            <p:strVal val="#ppt_y"/>
                                          </p:val>
                                        </p:tav>
                                        <p:tav tm="100000">
                                          <p:val>
                                            <p:strVal val="#ppt_y"/>
                                          </p:val>
                                        </p:tav>
                                      </p:tavLst>
                                    </p:anim>
                                  </p:childTnLst>
                                </p:cTn>
                              </p:par>
                            </p:childTnLst>
                          </p:cTn>
                        </p:par>
                        <p:par>
                          <p:cTn id="24" fill="hold">
                            <p:stCondLst>
                              <p:cond delay="3500"/>
                            </p:stCondLst>
                            <p:childTnLst>
                              <p:par>
                                <p:cTn id="25" presetID="2" presetClass="entr" presetSubtype="2" fill="hold" nodeType="afterEffect">
                                  <p:stCondLst>
                                    <p:cond delay="50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500" fill="hold"/>
                                        <p:tgtEl>
                                          <p:spTgt spid="45"/>
                                        </p:tgtEl>
                                        <p:attrNameLst>
                                          <p:attrName>ppt_x</p:attrName>
                                        </p:attrNameLst>
                                      </p:cBhvr>
                                      <p:tavLst>
                                        <p:tav tm="0">
                                          <p:val>
                                            <p:strVal val="1+#ppt_w/2"/>
                                          </p:val>
                                        </p:tav>
                                        <p:tav tm="100000">
                                          <p:val>
                                            <p:strVal val="#ppt_x"/>
                                          </p:val>
                                        </p:tav>
                                      </p:tavLst>
                                    </p:anim>
                                    <p:anim calcmode="lin" valueType="num">
                                      <p:cBhvr additive="base">
                                        <p:cTn id="28" dur="500" fill="hold"/>
                                        <p:tgtEl>
                                          <p:spTgt spid="45"/>
                                        </p:tgtEl>
                                        <p:attrNameLst>
                                          <p:attrName>ppt_y</p:attrName>
                                        </p:attrNameLst>
                                      </p:cBhvr>
                                      <p:tavLst>
                                        <p:tav tm="0">
                                          <p:val>
                                            <p:strVal val="#ppt_y"/>
                                          </p:val>
                                        </p:tav>
                                        <p:tav tm="100000">
                                          <p:val>
                                            <p:strVal val="#ppt_y"/>
                                          </p:val>
                                        </p:tav>
                                      </p:tavLst>
                                    </p:anim>
                                  </p:childTnLst>
                                </p:cTn>
                              </p:par>
                            </p:childTnLst>
                          </p:cTn>
                        </p:par>
                        <p:par>
                          <p:cTn id="29" fill="hold">
                            <p:stCondLst>
                              <p:cond delay="4500"/>
                            </p:stCondLst>
                            <p:childTnLst>
                              <p:par>
                                <p:cTn id="30" presetID="2" presetClass="entr" presetSubtype="2" fill="hold" nodeType="afterEffect">
                                  <p:stCondLst>
                                    <p:cond delay="500"/>
                                  </p:stCondLst>
                                  <p:childTnLst>
                                    <p:set>
                                      <p:cBhvr>
                                        <p:cTn id="31" dur="1" fill="hold">
                                          <p:stCondLst>
                                            <p:cond delay="0"/>
                                          </p:stCondLst>
                                        </p:cTn>
                                        <p:tgtEl>
                                          <p:spTgt spid="46"/>
                                        </p:tgtEl>
                                        <p:attrNameLst>
                                          <p:attrName>style.visibility</p:attrName>
                                        </p:attrNameLst>
                                      </p:cBhvr>
                                      <p:to>
                                        <p:strVal val="visible"/>
                                      </p:to>
                                    </p:set>
                                    <p:anim calcmode="lin" valueType="num">
                                      <p:cBhvr additive="base">
                                        <p:cTn id="32" dur="500" fill="hold"/>
                                        <p:tgtEl>
                                          <p:spTgt spid="46"/>
                                        </p:tgtEl>
                                        <p:attrNameLst>
                                          <p:attrName>ppt_x</p:attrName>
                                        </p:attrNameLst>
                                      </p:cBhvr>
                                      <p:tavLst>
                                        <p:tav tm="0">
                                          <p:val>
                                            <p:strVal val="1+#ppt_w/2"/>
                                          </p:val>
                                        </p:tav>
                                        <p:tav tm="100000">
                                          <p:val>
                                            <p:strVal val="#ppt_x"/>
                                          </p:val>
                                        </p:tav>
                                      </p:tavLst>
                                    </p:anim>
                                    <p:anim calcmode="lin" valueType="num">
                                      <p:cBhvr additive="base">
                                        <p:cTn id="33"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43B26BEC-D0CE-28CC-F965-3570F001CB8A}"/>
              </a:ext>
            </a:extLst>
          </p:cNvPr>
          <p:cNvSpPr>
            <a:spLocks noGrp="1"/>
          </p:cNvSpPr>
          <p:nvPr>
            <p:ph idx="1"/>
          </p:nvPr>
        </p:nvSpPr>
        <p:spPr>
          <a:xfrm>
            <a:off x="3345874" y="142408"/>
            <a:ext cx="5077690" cy="498988"/>
          </a:xfrm>
        </p:spPr>
        <p:txBody>
          <a:bodyPr anchor="ctr">
            <a:normAutofit/>
          </a:bodyPr>
          <a:lstStyle/>
          <a:p>
            <a:pPr marL="342900" lvl="0" indent="-342900">
              <a:buFont typeface="Symbol" panose="05050102010706020507" pitchFamily="18" charset="2"/>
              <a:buBlip>
                <a:blip r:embed="rId3"/>
              </a:buBlip>
            </a:pPr>
            <a:endParaRPr lang="en-IE" sz="26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Blip>
                <a:blip r:embed="rId3"/>
              </a:buBlip>
            </a:pPr>
            <a:endParaRPr lang="en-IE" sz="2600" dirty="0">
              <a:effectLst/>
              <a:latin typeface="Arial" panose="020B0604020202020204" pitchFamily="34" charset="0"/>
              <a:ea typeface="Calibri" panose="020F0502020204030204" pitchFamily="34" charset="0"/>
              <a:cs typeface="Times New Roman" panose="02020603050405020304" pitchFamily="18" charset="0"/>
            </a:endParaRPr>
          </a:p>
          <a:p>
            <a:pPr marL="0" indent="0">
              <a:spcAft>
                <a:spcPts val="800"/>
              </a:spcAft>
              <a:buNone/>
            </a:pPr>
            <a:endParaRPr lang="en-IE" sz="26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sz="2600" dirty="0"/>
          </a:p>
        </p:txBody>
      </p:sp>
      <p:sp>
        <p:nvSpPr>
          <p:cNvPr id="2" name="Rectangle 1">
            <a:extLst>
              <a:ext uri="{FF2B5EF4-FFF2-40B4-BE49-F238E27FC236}">
                <a16:creationId xmlns:a16="http://schemas.microsoft.com/office/drawing/2014/main" id="{81F1AAC7-5343-A27A-03A4-E47B767CBCD4}"/>
              </a:ext>
            </a:extLst>
          </p:cNvPr>
          <p:cNvSpPr/>
          <p:nvPr/>
        </p:nvSpPr>
        <p:spPr>
          <a:xfrm>
            <a:off x="7228936" y="4796287"/>
            <a:ext cx="4672594" cy="16045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p>
        </p:txBody>
      </p:sp>
      <p:pic>
        <p:nvPicPr>
          <p:cNvPr id="4" name="Picture 2" descr="Leadership in a Catholic School Course | CEIST | Catholic Education | An  Irish Schools Trust">
            <a:extLst>
              <a:ext uri="{FF2B5EF4-FFF2-40B4-BE49-F238E27FC236}">
                <a16:creationId xmlns:a16="http://schemas.microsoft.com/office/drawing/2014/main" id="{DD878AFD-E9C7-7F0C-59A3-A6217ADCED8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42672" y="2455479"/>
            <a:ext cx="2263271" cy="1228796"/>
          </a:xfrm>
          <a:prstGeom prst="snip2DiagRect">
            <a:avLst/>
          </a:prstGeom>
          <a:solidFill>
            <a:srgbClr val="FFFFFF">
              <a:shade val="85000"/>
            </a:srgbClr>
          </a:solidFill>
          <a:ln w="88900" cap="sq">
            <a:solidFill>
              <a:srgbClr val="D18805"/>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graphicFrame>
        <p:nvGraphicFramePr>
          <p:cNvPr id="14" name="TextBox 8">
            <a:extLst>
              <a:ext uri="{FF2B5EF4-FFF2-40B4-BE49-F238E27FC236}">
                <a16:creationId xmlns:a16="http://schemas.microsoft.com/office/drawing/2014/main" id="{D12900A4-0E86-0DE1-3535-A00CBF3A0A29}"/>
              </a:ext>
            </a:extLst>
          </p:cNvPr>
          <p:cNvGraphicFramePr/>
          <p:nvPr>
            <p:extLst>
              <p:ext uri="{D42A27DB-BD31-4B8C-83A1-F6EECF244321}">
                <p14:modId xmlns:p14="http://schemas.microsoft.com/office/powerpoint/2010/main" val="1648427946"/>
              </p:ext>
            </p:extLst>
          </p:nvPr>
        </p:nvGraphicFramePr>
        <p:xfrm>
          <a:off x="4457741" y="216801"/>
          <a:ext cx="7443789" cy="642439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5" name="Content Placeholder 2">
            <a:extLst>
              <a:ext uri="{FF2B5EF4-FFF2-40B4-BE49-F238E27FC236}">
                <a16:creationId xmlns:a16="http://schemas.microsoft.com/office/drawing/2014/main" id="{715EE6B7-1507-6281-C3EA-3F67A9D595AF}"/>
              </a:ext>
            </a:extLst>
          </p:cNvPr>
          <p:cNvSpPr txBox="1">
            <a:spLocks/>
          </p:cNvSpPr>
          <p:nvPr/>
        </p:nvSpPr>
        <p:spPr>
          <a:xfrm>
            <a:off x="4555557" y="4648723"/>
            <a:ext cx="3081043" cy="40233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IE" sz="2400" b="1" i="1" u="none" strike="noStrike" kern="1200" cap="none" spc="0" normalizeH="0" baseline="0" noProof="0" dirty="0">
                <a:ln>
                  <a:noFill/>
                </a:ln>
                <a:solidFill>
                  <a:srgbClr val="0070C0"/>
                </a:solidFill>
                <a:effectLst/>
                <a:uLnTx/>
                <a:uFillTx/>
                <a:latin typeface="Calibri" panose="020F0502020204030204"/>
                <a:ea typeface="ＭＳ Ｐゴシック" charset="0"/>
                <a:cs typeface="+mn-cs"/>
              </a:rPr>
              <a:t>MISSION</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IE" sz="2400" b="0" i="0" u="none" strike="noStrike" kern="1200" cap="none" spc="0" normalizeH="0" baseline="0" noProof="0" dirty="0">
                <a:ln>
                  <a:noFill/>
                </a:ln>
                <a:solidFill>
                  <a:srgbClr val="0070C0"/>
                </a:solidFill>
                <a:effectLst/>
                <a:uLnTx/>
                <a:uFillTx/>
                <a:latin typeface="Calibri" panose="020F0502020204030204"/>
                <a:ea typeface="ＭＳ Ｐゴシック" charset="0"/>
                <a:cs typeface="+mn-cs"/>
              </a:rPr>
              <a:t>To provide a holistic education in the Catholic tradition.</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endParaRPr>
          </a:p>
        </p:txBody>
      </p:sp>
      <p:sp>
        <p:nvSpPr>
          <p:cNvPr id="11" name="TextBox 10">
            <a:extLst>
              <a:ext uri="{FF2B5EF4-FFF2-40B4-BE49-F238E27FC236}">
                <a16:creationId xmlns:a16="http://schemas.microsoft.com/office/drawing/2014/main" id="{56B32A29-4145-0CBB-2CC1-A5C9D0C25622}"/>
              </a:ext>
            </a:extLst>
          </p:cNvPr>
          <p:cNvSpPr txBox="1"/>
          <p:nvPr/>
        </p:nvSpPr>
        <p:spPr>
          <a:xfrm>
            <a:off x="4461169" y="434800"/>
            <a:ext cx="3800919" cy="1882567"/>
          </a:xfrm>
          <a:prstGeom prst="rect">
            <a:avLst/>
          </a:prstGeom>
          <a:noFill/>
        </p:spPr>
        <p:txBody>
          <a:bodyPr wrap="square">
            <a:sp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IE" sz="2400" b="1" i="1" u="none" strike="noStrike" kern="1200" cap="none" spc="0" normalizeH="0" baseline="0" noProof="0" dirty="0">
                <a:ln>
                  <a:noFill/>
                </a:ln>
                <a:solidFill>
                  <a:srgbClr val="0070C0"/>
                </a:solidFill>
                <a:effectLst/>
                <a:uLnTx/>
                <a:uFillTx/>
                <a:latin typeface="Calibri" panose="020F0502020204030204"/>
                <a:ea typeface="ＭＳ Ｐゴシック" charset="0"/>
                <a:cs typeface="+mn-cs"/>
              </a:rPr>
              <a:t>VISION</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IE" sz="2400" b="0" i="0" u="none" strike="noStrike" kern="1200" cap="none" spc="0" normalizeH="0" baseline="0" noProof="0" dirty="0">
                <a:ln>
                  <a:noFill/>
                </a:ln>
                <a:solidFill>
                  <a:srgbClr val="0070C0"/>
                </a:solidFill>
                <a:effectLst/>
                <a:uLnTx/>
                <a:uFillTx/>
                <a:latin typeface="Calibri" panose="020F0502020204030204"/>
                <a:ea typeface="ＭＳ Ｐゴシック" charset="0"/>
                <a:cs typeface="+mn-cs"/>
              </a:rPr>
              <a:t>A compassionate and just society inspired by the life and teachings of Jesus Christ</a:t>
            </a:r>
          </a:p>
        </p:txBody>
      </p:sp>
    </p:spTree>
    <p:extLst>
      <p:ext uri="{BB962C8B-B14F-4D97-AF65-F5344CB8AC3E}">
        <p14:creationId xmlns:p14="http://schemas.microsoft.com/office/powerpoint/2010/main" val="3983587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C17DE74-01C9-4859-B65A-85CF999E85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857250"/>
            <a:ext cx="9141714"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panose="020F0502020204030204"/>
            </a:endParaRPr>
          </a:p>
        </p:txBody>
      </p:sp>
      <p:sp>
        <p:nvSpPr>
          <p:cNvPr id="10" name="Freeform: Shape 9">
            <a:extLst>
              <a:ext uri="{FF2B5EF4-FFF2-40B4-BE49-F238E27FC236}">
                <a16:creationId xmlns:a16="http://schemas.microsoft.com/office/drawing/2014/main" id="{068C0432-0E90-4CC1-8CD3-D44A90DF07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857251"/>
            <a:ext cx="9144000" cy="1760561"/>
          </a:xfrm>
          <a:custGeom>
            <a:avLst/>
            <a:gdLst>
              <a:gd name="connsiteX0" fmla="*/ 0 w 12192000"/>
              <a:gd name="connsiteY0" fmla="*/ 0 h 2347414"/>
              <a:gd name="connsiteX1" fmla="*/ 12192000 w 12192000"/>
              <a:gd name="connsiteY1" fmla="*/ 0 h 2347414"/>
              <a:gd name="connsiteX2" fmla="*/ 12192000 w 12192000"/>
              <a:gd name="connsiteY2" fmla="*/ 1736458 h 2347414"/>
              <a:gd name="connsiteX3" fmla="*/ 11967601 w 12192000"/>
              <a:gd name="connsiteY3" fmla="*/ 1784034 h 2347414"/>
              <a:gd name="connsiteX4" fmla="*/ 10829000 w 12192000"/>
              <a:gd name="connsiteY4" fmla="*/ 1983294 h 2347414"/>
              <a:gd name="connsiteX5" fmla="*/ 10743779 w 12192000"/>
              <a:gd name="connsiteY5" fmla="*/ 1996027 h 2347414"/>
              <a:gd name="connsiteX6" fmla="*/ 10829254 w 12192000"/>
              <a:gd name="connsiteY6" fmla="*/ 1987751 h 2347414"/>
              <a:gd name="connsiteX7" fmla="*/ 10847162 w 12192000"/>
              <a:gd name="connsiteY7" fmla="*/ 1988388 h 2347414"/>
              <a:gd name="connsiteX8" fmla="*/ 11575155 w 12192000"/>
              <a:gd name="connsiteY8" fmla="*/ 1921415 h 2347414"/>
              <a:gd name="connsiteX9" fmla="*/ 12192000 w 12192000"/>
              <a:gd name="connsiteY9" fmla="*/ 1851213 h 2347414"/>
              <a:gd name="connsiteX10" fmla="*/ 12192000 w 12192000"/>
              <a:gd name="connsiteY10" fmla="*/ 1907356 h 2347414"/>
              <a:gd name="connsiteX11" fmla="*/ 12035532 w 12192000"/>
              <a:gd name="connsiteY11" fmla="*/ 1927033 h 2347414"/>
              <a:gd name="connsiteX12" fmla="*/ 11576932 w 12192000"/>
              <a:gd name="connsiteY12" fmla="*/ 1976291 h 2347414"/>
              <a:gd name="connsiteX13" fmla="*/ 10627316 w 12192000"/>
              <a:gd name="connsiteY13" fmla="*/ 2061470 h 2347414"/>
              <a:gd name="connsiteX14" fmla="*/ 9804196 w 12192000"/>
              <a:gd name="connsiteY14" fmla="*/ 2123478 h 2347414"/>
              <a:gd name="connsiteX15" fmla="*/ 9243851 w 12192000"/>
              <a:gd name="connsiteY15" fmla="*/ 2180008 h 2347414"/>
              <a:gd name="connsiteX16" fmla="*/ 8731259 w 12192000"/>
              <a:gd name="connsiteY16" fmla="*/ 2225081 h 2347414"/>
              <a:gd name="connsiteX17" fmla="*/ 8065752 w 12192000"/>
              <a:gd name="connsiteY17" fmla="*/ 2271681 h 2347414"/>
              <a:gd name="connsiteX18" fmla="*/ 7658065 w 12192000"/>
              <a:gd name="connsiteY18" fmla="*/ 2292562 h 2347414"/>
              <a:gd name="connsiteX19" fmla="*/ 6531024 w 12192000"/>
              <a:gd name="connsiteY19" fmla="*/ 2324138 h 2347414"/>
              <a:gd name="connsiteX20" fmla="*/ 6178331 w 12192000"/>
              <a:gd name="connsiteY20" fmla="*/ 2345655 h 2347414"/>
              <a:gd name="connsiteX21" fmla="*/ 5977282 w 12192000"/>
              <a:gd name="connsiteY21" fmla="*/ 2344127 h 2347414"/>
              <a:gd name="connsiteX22" fmla="*/ 5367658 w 12192000"/>
              <a:gd name="connsiteY22" fmla="*/ 2329230 h 2347414"/>
              <a:gd name="connsiteX23" fmla="*/ 4387306 w 12192000"/>
              <a:gd name="connsiteY23" fmla="*/ 2288614 h 2347414"/>
              <a:gd name="connsiteX24" fmla="*/ 4180287 w 12192000"/>
              <a:gd name="connsiteY24" fmla="*/ 2280211 h 2347414"/>
              <a:gd name="connsiteX25" fmla="*/ 3842199 w 12192000"/>
              <a:gd name="connsiteY25" fmla="*/ 2257039 h 2347414"/>
              <a:gd name="connsiteX26" fmla="*/ 3730309 w 12192000"/>
              <a:gd name="connsiteY26" fmla="*/ 2251182 h 2347414"/>
              <a:gd name="connsiteX27" fmla="*/ 3425496 w 12192000"/>
              <a:gd name="connsiteY27" fmla="*/ 2231320 h 2347414"/>
              <a:gd name="connsiteX28" fmla="*/ 3076106 w 12192000"/>
              <a:gd name="connsiteY28" fmla="*/ 2201781 h 2347414"/>
              <a:gd name="connsiteX29" fmla="*/ 2819682 w 12192000"/>
              <a:gd name="connsiteY29" fmla="*/ 2182427 h 2347414"/>
              <a:gd name="connsiteX30" fmla="*/ 2525539 w 12192000"/>
              <a:gd name="connsiteY30" fmla="*/ 2152888 h 2347414"/>
              <a:gd name="connsiteX31" fmla="*/ 2311915 w 12192000"/>
              <a:gd name="connsiteY31" fmla="*/ 2133536 h 2347414"/>
              <a:gd name="connsiteX32" fmla="*/ 2054223 w 12192000"/>
              <a:gd name="connsiteY32" fmla="*/ 2104760 h 2347414"/>
              <a:gd name="connsiteX33" fmla="*/ 1865367 w 12192000"/>
              <a:gd name="connsiteY33" fmla="*/ 2084770 h 2347414"/>
              <a:gd name="connsiteX34" fmla="*/ 1629263 w 12192000"/>
              <a:gd name="connsiteY34" fmla="*/ 2055996 h 2347414"/>
              <a:gd name="connsiteX35" fmla="*/ 1458823 w 12192000"/>
              <a:gd name="connsiteY35" fmla="*/ 2035751 h 2347414"/>
              <a:gd name="connsiteX36" fmla="*/ 1241390 w 12192000"/>
              <a:gd name="connsiteY36" fmla="*/ 2007103 h 2347414"/>
              <a:gd name="connsiteX37" fmla="*/ 1047453 w 12192000"/>
              <a:gd name="connsiteY37" fmla="*/ 1980748 h 2347414"/>
              <a:gd name="connsiteX38" fmla="*/ 814907 w 12192000"/>
              <a:gd name="connsiteY38" fmla="*/ 1949045 h 2347414"/>
              <a:gd name="connsiteX39" fmla="*/ 592649 w 12192000"/>
              <a:gd name="connsiteY39" fmla="*/ 1913776 h 2347414"/>
              <a:gd name="connsiteX40" fmla="*/ 343591 w 12192000"/>
              <a:gd name="connsiteY40" fmla="*/ 1872650 h 2347414"/>
              <a:gd name="connsiteX41" fmla="*/ 35731 w 12192000"/>
              <a:gd name="connsiteY41" fmla="*/ 1821722 h 2347414"/>
              <a:gd name="connsiteX42" fmla="*/ 0 w 12192000"/>
              <a:gd name="connsiteY42" fmla="*/ 1814848 h 2347414"/>
              <a:gd name="connsiteX43" fmla="*/ 0 w 12192000"/>
              <a:gd name="connsiteY43" fmla="*/ 1758489 h 2347414"/>
              <a:gd name="connsiteX44" fmla="*/ 274248 w 12192000"/>
              <a:gd name="connsiteY44" fmla="*/ 1808735 h 2347414"/>
              <a:gd name="connsiteX45" fmla="*/ 498157 w 12192000"/>
              <a:gd name="connsiteY45" fmla="*/ 1846167 h 2347414"/>
              <a:gd name="connsiteX46" fmla="*/ 722828 w 12192000"/>
              <a:gd name="connsiteY46" fmla="*/ 1878635 h 2347414"/>
              <a:gd name="connsiteX47" fmla="*/ 949913 w 12192000"/>
              <a:gd name="connsiteY47" fmla="*/ 1912375 h 2347414"/>
              <a:gd name="connsiteX48" fmla="*/ 1195414 w 12192000"/>
              <a:gd name="connsiteY48" fmla="*/ 1947516 h 2347414"/>
              <a:gd name="connsiteX49" fmla="*/ 1342867 w 12192000"/>
              <a:gd name="connsiteY49" fmla="*/ 1968397 h 2347414"/>
              <a:gd name="connsiteX50" fmla="*/ 1518007 w 12192000"/>
              <a:gd name="connsiteY50" fmla="*/ 1988006 h 2347414"/>
              <a:gd name="connsiteX51" fmla="*/ 1701403 w 12192000"/>
              <a:gd name="connsiteY51" fmla="*/ 2010669 h 2347414"/>
              <a:gd name="connsiteX52" fmla="*/ 1879210 w 12192000"/>
              <a:gd name="connsiteY52" fmla="*/ 2031167 h 2347414"/>
              <a:gd name="connsiteX53" fmla="*/ 2068702 w 12192000"/>
              <a:gd name="connsiteY53" fmla="*/ 2052940 h 2347414"/>
              <a:gd name="connsiteX54" fmla="*/ 2212090 w 12192000"/>
              <a:gd name="connsiteY54" fmla="*/ 2067583 h 2347414"/>
              <a:gd name="connsiteX55" fmla="*/ 2416949 w 12192000"/>
              <a:gd name="connsiteY55" fmla="*/ 2089609 h 2347414"/>
              <a:gd name="connsiteX56" fmla="*/ 2582055 w 12192000"/>
              <a:gd name="connsiteY56" fmla="*/ 2105397 h 2347414"/>
              <a:gd name="connsiteX57" fmla="*/ 2802282 w 12192000"/>
              <a:gd name="connsiteY57" fmla="*/ 2126405 h 2347414"/>
              <a:gd name="connsiteX58" fmla="*/ 2984916 w 12192000"/>
              <a:gd name="connsiteY58" fmla="*/ 2141684 h 2347414"/>
              <a:gd name="connsiteX59" fmla="*/ 3241847 w 12192000"/>
              <a:gd name="connsiteY59" fmla="*/ 2164094 h 2347414"/>
              <a:gd name="connsiteX60" fmla="*/ 3439848 w 12192000"/>
              <a:gd name="connsiteY60" fmla="*/ 2176826 h 2347414"/>
              <a:gd name="connsiteX61" fmla="*/ 3658678 w 12192000"/>
              <a:gd name="connsiteY61" fmla="*/ 2194523 h 2347414"/>
              <a:gd name="connsiteX62" fmla="*/ 3881317 w 12192000"/>
              <a:gd name="connsiteY62" fmla="*/ 2206491 h 2347414"/>
              <a:gd name="connsiteX63" fmla="*/ 4148916 w 12192000"/>
              <a:gd name="connsiteY63" fmla="*/ 2225081 h 2347414"/>
              <a:gd name="connsiteX64" fmla="*/ 4468337 w 12192000"/>
              <a:gd name="connsiteY64" fmla="*/ 2237813 h 2347414"/>
              <a:gd name="connsiteX65" fmla="*/ 4605375 w 12192000"/>
              <a:gd name="connsiteY65" fmla="*/ 2240232 h 2347414"/>
              <a:gd name="connsiteX66" fmla="*/ 4527647 w 12192000"/>
              <a:gd name="connsiteY66" fmla="*/ 2236412 h 2347414"/>
              <a:gd name="connsiteX67" fmla="*/ 4175589 w 12192000"/>
              <a:gd name="connsiteY67" fmla="*/ 2212985 h 2347414"/>
              <a:gd name="connsiteX68" fmla="*/ 3988255 w 12192000"/>
              <a:gd name="connsiteY68" fmla="*/ 2200253 h 2347414"/>
              <a:gd name="connsiteX69" fmla="*/ 3686492 w 12192000"/>
              <a:gd name="connsiteY69" fmla="*/ 2176062 h 2347414"/>
              <a:gd name="connsiteX70" fmla="*/ 3517320 w 12192000"/>
              <a:gd name="connsiteY70" fmla="*/ 2163330 h 2347414"/>
              <a:gd name="connsiteX71" fmla="*/ 3258357 w 12192000"/>
              <a:gd name="connsiteY71" fmla="*/ 2139519 h 2347414"/>
              <a:gd name="connsiteX72" fmla="*/ 3101506 w 12192000"/>
              <a:gd name="connsiteY72" fmla="*/ 2126787 h 2347414"/>
              <a:gd name="connsiteX73" fmla="*/ 2809395 w 12192000"/>
              <a:gd name="connsiteY73" fmla="*/ 2097502 h 2347414"/>
              <a:gd name="connsiteX74" fmla="*/ 2598566 w 12192000"/>
              <a:gd name="connsiteY74" fmla="*/ 2078532 h 2347414"/>
              <a:gd name="connsiteX75" fmla="*/ 2337444 w 12192000"/>
              <a:gd name="connsiteY75" fmla="*/ 2048611 h 2347414"/>
              <a:gd name="connsiteX76" fmla="*/ 2091054 w 12192000"/>
              <a:gd name="connsiteY76" fmla="*/ 2023146 h 2347414"/>
              <a:gd name="connsiteX77" fmla="*/ 1755761 w 12192000"/>
              <a:gd name="connsiteY77" fmla="*/ 1981384 h 2347414"/>
              <a:gd name="connsiteX78" fmla="*/ 1441169 w 12192000"/>
              <a:gd name="connsiteY78" fmla="*/ 1943824 h 2347414"/>
              <a:gd name="connsiteX79" fmla="*/ 1017607 w 12192000"/>
              <a:gd name="connsiteY79" fmla="*/ 1883345 h 2347414"/>
              <a:gd name="connsiteX80" fmla="*/ 594427 w 12192000"/>
              <a:gd name="connsiteY80" fmla="*/ 1821849 h 2347414"/>
              <a:gd name="connsiteX81" fmla="*/ 200711 w 12192000"/>
              <a:gd name="connsiteY81" fmla="*/ 1755132 h 2347414"/>
              <a:gd name="connsiteX82" fmla="*/ 0 w 12192000"/>
              <a:gd name="connsiteY82" fmla="*/ 1718743 h 234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2192000" h="2347414">
                <a:moveTo>
                  <a:pt x="0" y="0"/>
                </a:moveTo>
                <a:lnTo>
                  <a:pt x="12192000" y="0"/>
                </a:lnTo>
                <a:lnTo>
                  <a:pt x="12192000" y="1736458"/>
                </a:lnTo>
                <a:lnTo>
                  <a:pt x="11967601" y="1784034"/>
                </a:lnTo>
                <a:cubicBezTo>
                  <a:pt x="11589888" y="1859409"/>
                  <a:pt x="11209762" y="1923961"/>
                  <a:pt x="10829000" y="1983294"/>
                </a:cubicBezTo>
                <a:lnTo>
                  <a:pt x="10743779" y="1996027"/>
                </a:lnTo>
                <a:cubicBezTo>
                  <a:pt x="10772495" y="1996778"/>
                  <a:pt x="10801211" y="1993989"/>
                  <a:pt x="10829254" y="1987751"/>
                </a:cubicBezTo>
                <a:cubicBezTo>
                  <a:pt x="10835198" y="1988337"/>
                  <a:pt x="10841180" y="1988553"/>
                  <a:pt x="10847162" y="1988388"/>
                </a:cubicBezTo>
                <a:cubicBezTo>
                  <a:pt x="11090123" y="1968907"/>
                  <a:pt x="11332703" y="1945734"/>
                  <a:pt x="11575155" y="1921415"/>
                </a:cubicBezTo>
                <a:lnTo>
                  <a:pt x="12192000" y="1851213"/>
                </a:lnTo>
                <a:lnTo>
                  <a:pt x="12192000" y="1907356"/>
                </a:lnTo>
                <a:lnTo>
                  <a:pt x="12035532" y="1927033"/>
                </a:lnTo>
                <a:cubicBezTo>
                  <a:pt x="11882793" y="1944747"/>
                  <a:pt x="11729910" y="1961077"/>
                  <a:pt x="11576932" y="1976291"/>
                </a:cubicBezTo>
                <a:cubicBezTo>
                  <a:pt x="11260690" y="2008122"/>
                  <a:pt x="10944193" y="2037279"/>
                  <a:pt x="10627316" y="2061470"/>
                </a:cubicBezTo>
                <a:cubicBezTo>
                  <a:pt x="10352985" y="2082351"/>
                  <a:pt x="10078401" y="2100431"/>
                  <a:pt x="9804196" y="2123478"/>
                </a:cubicBezTo>
                <a:cubicBezTo>
                  <a:pt x="9617118" y="2139137"/>
                  <a:pt x="9430675" y="2161674"/>
                  <a:pt x="9243851" y="2180008"/>
                </a:cubicBezTo>
                <a:cubicBezTo>
                  <a:pt x="9073157" y="2196433"/>
                  <a:pt x="8902207" y="2211966"/>
                  <a:pt x="8731259" y="2225081"/>
                </a:cubicBezTo>
                <a:cubicBezTo>
                  <a:pt x="8509507" y="2242054"/>
                  <a:pt x="8287667" y="2257586"/>
                  <a:pt x="8065752" y="2271681"/>
                </a:cubicBezTo>
                <a:cubicBezTo>
                  <a:pt x="7929984" y="2280466"/>
                  <a:pt x="7793961" y="2285814"/>
                  <a:pt x="7658065" y="2292562"/>
                </a:cubicBezTo>
                <a:cubicBezTo>
                  <a:pt x="7282640" y="2311661"/>
                  <a:pt x="6906704" y="2314208"/>
                  <a:pt x="6531024" y="2324138"/>
                </a:cubicBezTo>
                <a:cubicBezTo>
                  <a:pt x="6413417" y="2327322"/>
                  <a:pt x="6295937" y="2338399"/>
                  <a:pt x="6178331" y="2345655"/>
                </a:cubicBezTo>
                <a:cubicBezTo>
                  <a:pt x="6111271" y="2349730"/>
                  <a:pt x="6044342" y="2345655"/>
                  <a:pt x="5977282" y="2344127"/>
                </a:cubicBezTo>
                <a:cubicBezTo>
                  <a:pt x="5774073" y="2338908"/>
                  <a:pt x="5570866" y="2334960"/>
                  <a:pt x="5367658" y="2329230"/>
                </a:cubicBezTo>
                <a:cubicBezTo>
                  <a:pt x="5040746" y="2319809"/>
                  <a:pt x="4713963" y="2306274"/>
                  <a:pt x="4387306" y="2288614"/>
                </a:cubicBezTo>
                <a:cubicBezTo>
                  <a:pt x="4318342" y="2284796"/>
                  <a:pt x="4249253" y="2284286"/>
                  <a:pt x="4180287" y="2280211"/>
                </a:cubicBezTo>
                <a:cubicBezTo>
                  <a:pt x="4067634" y="2273463"/>
                  <a:pt x="3954980" y="2265060"/>
                  <a:pt x="3842199" y="2257039"/>
                </a:cubicBezTo>
                <a:cubicBezTo>
                  <a:pt x="3804988" y="2254492"/>
                  <a:pt x="3767648" y="2254620"/>
                  <a:pt x="3730309" y="2251182"/>
                </a:cubicBezTo>
                <a:cubicBezTo>
                  <a:pt x="3628704" y="2242142"/>
                  <a:pt x="3527101" y="2238449"/>
                  <a:pt x="3425496" y="2231320"/>
                </a:cubicBezTo>
                <a:cubicBezTo>
                  <a:pt x="3308906" y="2222534"/>
                  <a:pt x="3192569" y="2211330"/>
                  <a:pt x="3076106" y="2201781"/>
                </a:cubicBezTo>
                <a:cubicBezTo>
                  <a:pt x="2990757" y="2194905"/>
                  <a:pt x="2905157" y="2190067"/>
                  <a:pt x="2819682" y="2182427"/>
                </a:cubicBezTo>
                <a:cubicBezTo>
                  <a:pt x="2721507" y="2173515"/>
                  <a:pt x="2623586" y="2162311"/>
                  <a:pt x="2525539" y="2152888"/>
                </a:cubicBezTo>
                <a:cubicBezTo>
                  <a:pt x="2454289" y="2145886"/>
                  <a:pt x="2383038" y="2140920"/>
                  <a:pt x="2311915" y="2133536"/>
                </a:cubicBezTo>
                <a:cubicBezTo>
                  <a:pt x="2225933" y="2124749"/>
                  <a:pt x="2140204" y="2114182"/>
                  <a:pt x="2054223" y="2104760"/>
                </a:cubicBezTo>
                <a:cubicBezTo>
                  <a:pt x="1990719" y="2097758"/>
                  <a:pt x="1928233" y="2092028"/>
                  <a:pt x="1865367" y="2084770"/>
                </a:cubicBezTo>
                <a:cubicBezTo>
                  <a:pt x="1786622" y="2075603"/>
                  <a:pt x="1708006" y="2065545"/>
                  <a:pt x="1629263" y="2055996"/>
                </a:cubicBezTo>
                <a:cubicBezTo>
                  <a:pt x="1572492" y="2049120"/>
                  <a:pt x="1515595" y="2043264"/>
                  <a:pt x="1458823" y="2035751"/>
                </a:cubicBezTo>
                <a:cubicBezTo>
                  <a:pt x="1386303" y="2026585"/>
                  <a:pt x="1313784" y="2016780"/>
                  <a:pt x="1241390" y="2007103"/>
                </a:cubicBezTo>
                <a:lnTo>
                  <a:pt x="1047453" y="1980748"/>
                </a:lnTo>
                <a:cubicBezTo>
                  <a:pt x="969980" y="1970180"/>
                  <a:pt x="892254" y="1960377"/>
                  <a:pt x="814907" y="1949045"/>
                </a:cubicBezTo>
                <a:cubicBezTo>
                  <a:pt x="740609" y="1938094"/>
                  <a:pt x="666692" y="1925744"/>
                  <a:pt x="592649" y="1913776"/>
                </a:cubicBezTo>
                <a:cubicBezTo>
                  <a:pt x="509587" y="1900280"/>
                  <a:pt x="426653" y="1886274"/>
                  <a:pt x="343591" y="1872650"/>
                </a:cubicBezTo>
                <a:cubicBezTo>
                  <a:pt x="240972" y="1855716"/>
                  <a:pt x="138225" y="1839673"/>
                  <a:pt x="35731" y="1821722"/>
                </a:cubicBezTo>
                <a:lnTo>
                  <a:pt x="0" y="1814848"/>
                </a:lnTo>
                <a:lnTo>
                  <a:pt x="0" y="1758489"/>
                </a:lnTo>
                <a:lnTo>
                  <a:pt x="274248" y="1808735"/>
                </a:lnTo>
                <a:cubicBezTo>
                  <a:pt x="348926" y="1821467"/>
                  <a:pt x="423604" y="1832798"/>
                  <a:pt x="498157" y="1846167"/>
                </a:cubicBezTo>
                <a:cubicBezTo>
                  <a:pt x="572708" y="1859536"/>
                  <a:pt x="647896" y="1867813"/>
                  <a:pt x="722828" y="1878635"/>
                </a:cubicBezTo>
                <a:cubicBezTo>
                  <a:pt x="797762" y="1889457"/>
                  <a:pt x="874219" y="1901426"/>
                  <a:pt x="949913" y="1912375"/>
                </a:cubicBezTo>
                <a:cubicBezTo>
                  <a:pt x="1031704" y="1924343"/>
                  <a:pt x="1113496" y="1935802"/>
                  <a:pt x="1195414" y="1947516"/>
                </a:cubicBezTo>
                <a:cubicBezTo>
                  <a:pt x="1244566" y="1954519"/>
                  <a:pt x="1293589" y="1962285"/>
                  <a:pt x="1342867" y="1968397"/>
                </a:cubicBezTo>
                <a:cubicBezTo>
                  <a:pt x="1401162" y="1975656"/>
                  <a:pt x="1459712" y="1981130"/>
                  <a:pt x="1518007" y="1988006"/>
                </a:cubicBezTo>
                <a:cubicBezTo>
                  <a:pt x="1579224" y="1995263"/>
                  <a:pt x="1640186" y="2003411"/>
                  <a:pt x="1701403" y="2010669"/>
                </a:cubicBezTo>
                <a:cubicBezTo>
                  <a:pt x="1762618" y="2017926"/>
                  <a:pt x="1820279" y="2024292"/>
                  <a:pt x="1879210" y="2031167"/>
                </a:cubicBezTo>
                <a:cubicBezTo>
                  <a:pt x="1942712" y="2038425"/>
                  <a:pt x="2006214" y="2046064"/>
                  <a:pt x="2068702" y="2052940"/>
                </a:cubicBezTo>
                <a:cubicBezTo>
                  <a:pt x="2116455" y="2058160"/>
                  <a:pt x="2164335" y="2062362"/>
                  <a:pt x="2212090" y="2067583"/>
                </a:cubicBezTo>
                <a:cubicBezTo>
                  <a:pt x="2280419" y="2074967"/>
                  <a:pt x="2348493" y="2085152"/>
                  <a:pt x="2416949" y="2089609"/>
                </a:cubicBezTo>
                <a:cubicBezTo>
                  <a:pt x="2472070" y="2093302"/>
                  <a:pt x="2526936" y="2099540"/>
                  <a:pt x="2582055" y="2105397"/>
                </a:cubicBezTo>
                <a:cubicBezTo>
                  <a:pt x="2655337" y="2113291"/>
                  <a:pt x="2729001" y="2119785"/>
                  <a:pt x="2802282" y="2126405"/>
                </a:cubicBezTo>
                <a:cubicBezTo>
                  <a:pt x="2862991" y="2131753"/>
                  <a:pt x="2924207" y="2136337"/>
                  <a:pt x="2984916" y="2141684"/>
                </a:cubicBezTo>
                <a:cubicBezTo>
                  <a:pt x="3070516" y="2149324"/>
                  <a:pt x="3156373" y="2152888"/>
                  <a:pt x="3241847" y="2164094"/>
                </a:cubicBezTo>
                <a:cubicBezTo>
                  <a:pt x="3307255" y="2172624"/>
                  <a:pt x="3374060" y="2169822"/>
                  <a:pt x="3439848" y="2176826"/>
                </a:cubicBezTo>
                <a:cubicBezTo>
                  <a:pt x="3512622" y="2184592"/>
                  <a:pt x="3585777" y="2186247"/>
                  <a:pt x="3658678" y="2194523"/>
                </a:cubicBezTo>
                <a:cubicBezTo>
                  <a:pt x="3731578" y="2202800"/>
                  <a:pt x="3807019" y="2201781"/>
                  <a:pt x="3881317" y="2206491"/>
                </a:cubicBezTo>
                <a:cubicBezTo>
                  <a:pt x="3970222" y="2212094"/>
                  <a:pt x="4059124" y="2223552"/>
                  <a:pt x="4148916" y="2225081"/>
                </a:cubicBezTo>
                <a:cubicBezTo>
                  <a:pt x="4255600" y="2226736"/>
                  <a:pt x="4361779" y="2236539"/>
                  <a:pt x="4468337" y="2237813"/>
                </a:cubicBezTo>
                <a:cubicBezTo>
                  <a:pt x="4511390" y="2238577"/>
                  <a:pt x="4554190" y="2246852"/>
                  <a:pt x="4605375" y="2240232"/>
                </a:cubicBezTo>
                <a:cubicBezTo>
                  <a:pt x="4574131" y="2238704"/>
                  <a:pt x="4550762" y="2237940"/>
                  <a:pt x="4527647" y="2236412"/>
                </a:cubicBezTo>
                <a:cubicBezTo>
                  <a:pt x="4410293" y="2228773"/>
                  <a:pt x="4292942" y="2220751"/>
                  <a:pt x="4175589" y="2212985"/>
                </a:cubicBezTo>
                <a:cubicBezTo>
                  <a:pt x="4113101" y="2208783"/>
                  <a:pt x="4050615" y="2205219"/>
                  <a:pt x="3988255" y="2200253"/>
                </a:cubicBezTo>
                <a:cubicBezTo>
                  <a:pt x="3887668" y="2192487"/>
                  <a:pt x="3787079" y="2184082"/>
                  <a:pt x="3686492" y="2176062"/>
                </a:cubicBezTo>
                <a:cubicBezTo>
                  <a:pt x="3630102" y="2171605"/>
                  <a:pt x="3573711" y="2168040"/>
                  <a:pt x="3517320" y="2163330"/>
                </a:cubicBezTo>
                <a:cubicBezTo>
                  <a:pt x="3430958" y="2155689"/>
                  <a:pt x="3344721" y="2147159"/>
                  <a:pt x="3258357" y="2139519"/>
                </a:cubicBezTo>
                <a:cubicBezTo>
                  <a:pt x="3206031" y="2134809"/>
                  <a:pt x="3153705" y="2131371"/>
                  <a:pt x="3101506" y="2126787"/>
                </a:cubicBezTo>
                <a:cubicBezTo>
                  <a:pt x="3004220" y="2117365"/>
                  <a:pt x="2907061" y="2106798"/>
                  <a:pt x="2809395" y="2097502"/>
                </a:cubicBezTo>
                <a:cubicBezTo>
                  <a:pt x="2739161" y="2090628"/>
                  <a:pt x="2668673" y="2085916"/>
                  <a:pt x="2598566" y="2078532"/>
                </a:cubicBezTo>
                <a:cubicBezTo>
                  <a:pt x="2511441" y="2069365"/>
                  <a:pt x="2424569" y="2058160"/>
                  <a:pt x="2337444" y="2048611"/>
                </a:cubicBezTo>
                <a:cubicBezTo>
                  <a:pt x="2255399" y="2039699"/>
                  <a:pt x="2173099" y="2032950"/>
                  <a:pt x="2091054" y="2023146"/>
                </a:cubicBezTo>
                <a:cubicBezTo>
                  <a:pt x="1979162" y="2010414"/>
                  <a:pt x="1867524" y="1995008"/>
                  <a:pt x="1755761" y="1981384"/>
                </a:cubicBezTo>
                <a:cubicBezTo>
                  <a:pt x="1650982" y="1968652"/>
                  <a:pt x="1545821" y="1957830"/>
                  <a:pt x="1441169" y="1943824"/>
                </a:cubicBezTo>
                <a:cubicBezTo>
                  <a:pt x="1299813" y="1924980"/>
                  <a:pt x="1158837" y="1903718"/>
                  <a:pt x="1017607" y="1883345"/>
                </a:cubicBezTo>
                <a:cubicBezTo>
                  <a:pt x="876378" y="1862974"/>
                  <a:pt x="735402" y="1844003"/>
                  <a:pt x="594427" y="1821849"/>
                </a:cubicBezTo>
                <a:cubicBezTo>
                  <a:pt x="462850" y="1801222"/>
                  <a:pt x="331526" y="1778304"/>
                  <a:pt x="200711" y="1755132"/>
                </a:cubicBezTo>
                <a:lnTo>
                  <a:pt x="0" y="1718743"/>
                </a:lnTo>
                <a:close/>
              </a:path>
            </a:pathLst>
          </a:custGeom>
          <a:solidFill>
            <a:schemeClr val="accent2"/>
          </a:solidFill>
          <a:ln w="8199" cap="flat">
            <a:noFill/>
            <a:prstDash val="solid"/>
            <a:miter/>
          </a:ln>
        </p:spPr>
        <p:txBody>
          <a:bodyPr rtlCol="0" anchor="ctr"/>
          <a:lstStyle/>
          <a:p>
            <a:pPr defTabSz="685800"/>
            <a:endParaRPr lang="en-US" sz="1350">
              <a:solidFill>
                <a:prstClr val="black"/>
              </a:solidFill>
              <a:latin typeface="Calibri" panose="020F0502020204030204"/>
            </a:endParaRPr>
          </a:p>
        </p:txBody>
      </p:sp>
      <p:sp>
        <p:nvSpPr>
          <p:cNvPr id="2" name="Title 1">
            <a:extLst>
              <a:ext uri="{FF2B5EF4-FFF2-40B4-BE49-F238E27FC236}">
                <a16:creationId xmlns:a16="http://schemas.microsoft.com/office/drawing/2014/main" id="{43895216-9672-004E-1A9A-606715845D32}"/>
              </a:ext>
            </a:extLst>
          </p:cNvPr>
          <p:cNvSpPr>
            <a:spLocks noGrp="1"/>
          </p:cNvSpPr>
          <p:nvPr>
            <p:ph type="title"/>
          </p:nvPr>
        </p:nvSpPr>
        <p:spPr>
          <a:xfrm>
            <a:off x="2152650" y="1158167"/>
            <a:ext cx="7886700" cy="1011049"/>
          </a:xfrm>
        </p:spPr>
        <p:txBody>
          <a:bodyPr>
            <a:normAutofit/>
          </a:bodyPr>
          <a:lstStyle/>
          <a:p>
            <a:r>
              <a:rPr lang="en-GB" sz="2700" b="1" dirty="0">
                <a:solidFill>
                  <a:srgbClr val="FFFFFF"/>
                </a:solidFill>
                <a:latin typeface="Script MT Bold" panose="03040602040607080904" pitchFamily="66" charset="0"/>
              </a:rPr>
              <a:t>   </a:t>
            </a:r>
            <a:r>
              <a:rPr lang="en-GB" sz="2700" b="1" dirty="0">
                <a:solidFill>
                  <a:srgbClr val="FFFFFF"/>
                </a:solidFill>
                <a:latin typeface="Gaelic" pitchFamily="2" charset="0"/>
              </a:rPr>
              <a:t>CEIST </a:t>
            </a:r>
            <a:r>
              <a:rPr lang="en-GB" sz="2700" b="1" dirty="0">
                <a:solidFill>
                  <a:srgbClr val="FFFFFF"/>
                </a:solidFill>
                <a:latin typeface="+mn-lt"/>
              </a:rPr>
              <a:t>CHARTER</a:t>
            </a:r>
            <a:endParaRPr lang="en-IE" sz="4050" dirty="0">
              <a:solidFill>
                <a:srgbClr val="FFFFFF"/>
              </a:solidFill>
              <a:latin typeface="+mn-lt"/>
            </a:endParaRPr>
          </a:p>
        </p:txBody>
      </p:sp>
      <p:pic>
        <p:nvPicPr>
          <p:cNvPr id="6" name="Picture 2" descr="Leadership in a Catholic School Course | CEIST | Catholic Education | An  Irish Schools Trust">
            <a:extLst>
              <a:ext uri="{FF2B5EF4-FFF2-40B4-BE49-F238E27FC236}">
                <a16:creationId xmlns:a16="http://schemas.microsoft.com/office/drawing/2014/main" id="{F24B1497-3AC4-D2FB-0263-D6C5D39740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17984" y="1158167"/>
            <a:ext cx="1697453" cy="921597"/>
          </a:xfrm>
          <a:prstGeom prst="snip2DiagRect">
            <a:avLst/>
          </a:prstGeom>
          <a:solidFill>
            <a:srgbClr val="FFFFFF">
              <a:shade val="85000"/>
            </a:srgbClr>
          </a:solidFill>
          <a:ln w="88900" cap="sq">
            <a:solidFill>
              <a:srgbClr val="D18805"/>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cxnSp>
        <p:nvCxnSpPr>
          <p:cNvPr id="7" name="Straight Connector 6">
            <a:extLst>
              <a:ext uri="{FF2B5EF4-FFF2-40B4-BE49-F238E27FC236}">
                <a16:creationId xmlns:a16="http://schemas.microsoft.com/office/drawing/2014/main" id="{FDA69431-E53A-E56B-311D-DEE9675963CC}"/>
              </a:ext>
            </a:extLst>
          </p:cNvPr>
          <p:cNvCxnSpPr/>
          <p:nvPr/>
        </p:nvCxnSpPr>
        <p:spPr>
          <a:xfrm>
            <a:off x="4402477" y="5894070"/>
            <a:ext cx="2621280" cy="0"/>
          </a:xfrm>
          <a:prstGeom prst="line">
            <a:avLst/>
          </a:prstGeom>
          <a:ln w="50800" cmpd="dbl">
            <a:solidFill>
              <a:srgbClr val="703270"/>
            </a:solidFill>
          </a:ln>
        </p:spPr>
        <p:style>
          <a:lnRef idx="1">
            <a:schemeClr val="accent1"/>
          </a:lnRef>
          <a:fillRef idx="0">
            <a:schemeClr val="accent1"/>
          </a:fillRef>
          <a:effectRef idx="0">
            <a:schemeClr val="accent1"/>
          </a:effectRef>
          <a:fontRef idx="minor">
            <a:schemeClr val="tx1"/>
          </a:fontRef>
        </p:style>
      </p:cxnSp>
      <p:pic>
        <p:nvPicPr>
          <p:cNvPr id="11" name="Picture 2" descr="Colaiste Nano Nagle ceist">
            <a:extLst>
              <a:ext uri="{FF2B5EF4-FFF2-40B4-BE49-F238E27FC236}">
                <a16:creationId xmlns:a16="http://schemas.microsoft.com/office/drawing/2014/main" id="{D9DDA86D-E9BC-68BD-64EE-AD49DF38C914}"/>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583833" y="2690969"/>
            <a:ext cx="2217405" cy="3095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4861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C17DE74-01C9-4859-B65A-85CF999E85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857250"/>
            <a:ext cx="9141714"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panose="020F0502020204030204"/>
            </a:endParaRPr>
          </a:p>
        </p:txBody>
      </p:sp>
      <p:sp>
        <p:nvSpPr>
          <p:cNvPr id="10" name="Freeform: Shape 9">
            <a:extLst>
              <a:ext uri="{FF2B5EF4-FFF2-40B4-BE49-F238E27FC236}">
                <a16:creationId xmlns:a16="http://schemas.microsoft.com/office/drawing/2014/main" id="{068C0432-0E90-4CC1-8CD3-D44A90DF07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857251"/>
            <a:ext cx="9144000" cy="1760561"/>
          </a:xfrm>
          <a:custGeom>
            <a:avLst/>
            <a:gdLst>
              <a:gd name="connsiteX0" fmla="*/ 0 w 12192000"/>
              <a:gd name="connsiteY0" fmla="*/ 0 h 2347414"/>
              <a:gd name="connsiteX1" fmla="*/ 12192000 w 12192000"/>
              <a:gd name="connsiteY1" fmla="*/ 0 h 2347414"/>
              <a:gd name="connsiteX2" fmla="*/ 12192000 w 12192000"/>
              <a:gd name="connsiteY2" fmla="*/ 1736458 h 2347414"/>
              <a:gd name="connsiteX3" fmla="*/ 11967601 w 12192000"/>
              <a:gd name="connsiteY3" fmla="*/ 1784034 h 2347414"/>
              <a:gd name="connsiteX4" fmla="*/ 10829000 w 12192000"/>
              <a:gd name="connsiteY4" fmla="*/ 1983294 h 2347414"/>
              <a:gd name="connsiteX5" fmla="*/ 10743779 w 12192000"/>
              <a:gd name="connsiteY5" fmla="*/ 1996027 h 2347414"/>
              <a:gd name="connsiteX6" fmla="*/ 10829254 w 12192000"/>
              <a:gd name="connsiteY6" fmla="*/ 1987751 h 2347414"/>
              <a:gd name="connsiteX7" fmla="*/ 10847162 w 12192000"/>
              <a:gd name="connsiteY7" fmla="*/ 1988388 h 2347414"/>
              <a:gd name="connsiteX8" fmla="*/ 11575155 w 12192000"/>
              <a:gd name="connsiteY8" fmla="*/ 1921415 h 2347414"/>
              <a:gd name="connsiteX9" fmla="*/ 12192000 w 12192000"/>
              <a:gd name="connsiteY9" fmla="*/ 1851213 h 2347414"/>
              <a:gd name="connsiteX10" fmla="*/ 12192000 w 12192000"/>
              <a:gd name="connsiteY10" fmla="*/ 1907356 h 2347414"/>
              <a:gd name="connsiteX11" fmla="*/ 12035532 w 12192000"/>
              <a:gd name="connsiteY11" fmla="*/ 1927033 h 2347414"/>
              <a:gd name="connsiteX12" fmla="*/ 11576932 w 12192000"/>
              <a:gd name="connsiteY12" fmla="*/ 1976291 h 2347414"/>
              <a:gd name="connsiteX13" fmla="*/ 10627316 w 12192000"/>
              <a:gd name="connsiteY13" fmla="*/ 2061470 h 2347414"/>
              <a:gd name="connsiteX14" fmla="*/ 9804196 w 12192000"/>
              <a:gd name="connsiteY14" fmla="*/ 2123478 h 2347414"/>
              <a:gd name="connsiteX15" fmla="*/ 9243851 w 12192000"/>
              <a:gd name="connsiteY15" fmla="*/ 2180008 h 2347414"/>
              <a:gd name="connsiteX16" fmla="*/ 8731259 w 12192000"/>
              <a:gd name="connsiteY16" fmla="*/ 2225081 h 2347414"/>
              <a:gd name="connsiteX17" fmla="*/ 8065752 w 12192000"/>
              <a:gd name="connsiteY17" fmla="*/ 2271681 h 2347414"/>
              <a:gd name="connsiteX18" fmla="*/ 7658065 w 12192000"/>
              <a:gd name="connsiteY18" fmla="*/ 2292562 h 2347414"/>
              <a:gd name="connsiteX19" fmla="*/ 6531024 w 12192000"/>
              <a:gd name="connsiteY19" fmla="*/ 2324138 h 2347414"/>
              <a:gd name="connsiteX20" fmla="*/ 6178331 w 12192000"/>
              <a:gd name="connsiteY20" fmla="*/ 2345655 h 2347414"/>
              <a:gd name="connsiteX21" fmla="*/ 5977282 w 12192000"/>
              <a:gd name="connsiteY21" fmla="*/ 2344127 h 2347414"/>
              <a:gd name="connsiteX22" fmla="*/ 5367658 w 12192000"/>
              <a:gd name="connsiteY22" fmla="*/ 2329230 h 2347414"/>
              <a:gd name="connsiteX23" fmla="*/ 4387306 w 12192000"/>
              <a:gd name="connsiteY23" fmla="*/ 2288614 h 2347414"/>
              <a:gd name="connsiteX24" fmla="*/ 4180287 w 12192000"/>
              <a:gd name="connsiteY24" fmla="*/ 2280211 h 2347414"/>
              <a:gd name="connsiteX25" fmla="*/ 3842199 w 12192000"/>
              <a:gd name="connsiteY25" fmla="*/ 2257039 h 2347414"/>
              <a:gd name="connsiteX26" fmla="*/ 3730309 w 12192000"/>
              <a:gd name="connsiteY26" fmla="*/ 2251182 h 2347414"/>
              <a:gd name="connsiteX27" fmla="*/ 3425496 w 12192000"/>
              <a:gd name="connsiteY27" fmla="*/ 2231320 h 2347414"/>
              <a:gd name="connsiteX28" fmla="*/ 3076106 w 12192000"/>
              <a:gd name="connsiteY28" fmla="*/ 2201781 h 2347414"/>
              <a:gd name="connsiteX29" fmla="*/ 2819682 w 12192000"/>
              <a:gd name="connsiteY29" fmla="*/ 2182427 h 2347414"/>
              <a:gd name="connsiteX30" fmla="*/ 2525539 w 12192000"/>
              <a:gd name="connsiteY30" fmla="*/ 2152888 h 2347414"/>
              <a:gd name="connsiteX31" fmla="*/ 2311915 w 12192000"/>
              <a:gd name="connsiteY31" fmla="*/ 2133536 h 2347414"/>
              <a:gd name="connsiteX32" fmla="*/ 2054223 w 12192000"/>
              <a:gd name="connsiteY32" fmla="*/ 2104760 h 2347414"/>
              <a:gd name="connsiteX33" fmla="*/ 1865367 w 12192000"/>
              <a:gd name="connsiteY33" fmla="*/ 2084770 h 2347414"/>
              <a:gd name="connsiteX34" fmla="*/ 1629263 w 12192000"/>
              <a:gd name="connsiteY34" fmla="*/ 2055996 h 2347414"/>
              <a:gd name="connsiteX35" fmla="*/ 1458823 w 12192000"/>
              <a:gd name="connsiteY35" fmla="*/ 2035751 h 2347414"/>
              <a:gd name="connsiteX36" fmla="*/ 1241390 w 12192000"/>
              <a:gd name="connsiteY36" fmla="*/ 2007103 h 2347414"/>
              <a:gd name="connsiteX37" fmla="*/ 1047453 w 12192000"/>
              <a:gd name="connsiteY37" fmla="*/ 1980748 h 2347414"/>
              <a:gd name="connsiteX38" fmla="*/ 814907 w 12192000"/>
              <a:gd name="connsiteY38" fmla="*/ 1949045 h 2347414"/>
              <a:gd name="connsiteX39" fmla="*/ 592649 w 12192000"/>
              <a:gd name="connsiteY39" fmla="*/ 1913776 h 2347414"/>
              <a:gd name="connsiteX40" fmla="*/ 343591 w 12192000"/>
              <a:gd name="connsiteY40" fmla="*/ 1872650 h 2347414"/>
              <a:gd name="connsiteX41" fmla="*/ 35731 w 12192000"/>
              <a:gd name="connsiteY41" fmla="*/ 1821722 h 2347414"/>
              <a:gd name="connsiteX42" fmla="*/ 0 w 12192000"/>
              <a:gd name="connsiteY42" fmla="*/ 1814848 h 2347414"/>
              <a:gd name="connsiteX43" fmla="*/ 0 w 12192000"/>
              <a:gd name="connsiteY43" fmla="*/ 1758489 h 2347414"/>
              <a:gd name="connsiteX44" fmla="*/ 274248 w 12192000"/>
              <a:gd name="connsiteY44" fmla="*/ 1808735 h 2347414"/>
              <a:gd name="connsiteX45" fmla="*/ 498157 w 12192000"/>
              <a:gd name="connsiteY45" fmla="*/ 1846167 h 2347414"/>
              <a:gd name="connsiteX46" fmla="*/ 722828 w 12192000"/>
              <a:gd name="connsiteY46" fmla="*/ 1878635 h 2347414"/>
              <a:gd name="connsiteX47" fmla="*/ 949913 w 12192000"/>
              <a:gd name="connsiteY47" fmla="*/ 1912375 h 2347414"/>
              <a:gd name="connsiteX48" fmla="*/ 1195414 w 12192000"/>
              <a:gd name="connsiteY48" fmla="*/ 1947516 h 2347414"/>
              <a:gd name="connsiteX49" fmla="*/ 1342867 w 12192000"/>
              <a:gd name="connsiteY49" fmla="*/ 1968397 h 2347414"/>
              <a:gd name="connsiteX50" fmla="*/ 1518007 w 12192000"/>
              <a:gd name="connsiteY50" fmla="*/ 1988006 h 2347414"/>
              <a:gd name="connsiteX51" fmla="*/ 1701403 w 12192000"/>
              <a:gd name="connsiteY51" fmla="*/ 2010669 h 2347414"/>
              <a:gd name="connsiteX52" fmla="*/ 1879210 w 12192000"/>
              <a:gd name="connsiteY52" fmla="*/ 2031167 h 2347414"/>
              <a:gd name="connsiteX53" fmla="*/ 2068702 w 12192000"/>
              <a:gd name="connsiteY53" fmla="*/ 2052940 h 2347414"/>
              <a:gd name="connsiteX54" fmla="*/ 2212090 w 12192000"/>
              <a:gd name="connsiteY54" fmla="*/ 2067583 h 2347414"/>
              <a:gd name="connsiteX55" fmla="*/ 2416949 w 12192000"/>
              <a:gd name="connsiteY55" fmla="*/ 2089609 h 2347414"/>
              <a:gd name="connsiteX56" fmla="*/ 2582055 w 12192000"/>
              <a:gd name="connsiteY56" fmla="*/ 2105397 h 2347414"/>
              <a:gd name="connsiteX57" fmla="*/ 2802282 w 12192000"/>
              <a:gd name="connsiteY57" fmla="*/ 2126405 h 2347414"/>
              <a:gd name="connsiteX58" fmla="*/ 2984916 w 12192000"/>
              <a:gd name="connsiteY58" fmla="*/ 2141684 h 2347414"/>
              <a:gd name="connsiteX59" fmla="*/ 3241847 w 12192000"/>
              <a:gd name="connsiteY59" fmla="*/ 2164094 h 2347414"/>
              <a:gd name="connsiteX60" fmla="*/ 3439848 w 12192000"/>
              <a:gd name="connsiteY60" fmla="*/ 2176826 h 2347414"/>
              <a:gd name="connsiteX61" fmla="*/ 3658678 w 12192000"/>
              <a:gd name="connsiteY61" fmla="*/ 2194523 h 2347414"/>
              <a:gd name="connsiteX62" fmla="*/ 3881317 w 12192000"/>
              <a:gd name="connsiteY62" fmla="*/ 2206491 h 2347414"/>
              <a:gd name="connsiteX63" fmla="*/ 4148916 w 12192000"/>
              <a:gd name="connsiteY63" fmla="*/ 2225081 h 2347414"/>
              <a:gd name="connsiteX64" fmla="*/ 4468337 w 12192000"/>
              <a:gd name="connsiteY64" fmla="*/ 2237813 h 2347414"/>
              <a:gd name="connsiteX65" fmla="*/ 4605375 w 12192000"/>
              <a:gd name="connsiteY65" fmla="*/ 2240232 h 2347414"/>
              <a:gd name="connsiteX66" fmla="*/ 4527647 w 12192000"/>
              <a:gd name="connsiteY66" fmla="*/ 2236412 h 2347414"/>
              <a:gd name="connsiteX67" fmla="*/ 4175589 w 12192000"/>
              <a:gd name="connsiteY67" fmla="*/ 2212985 h 2347414"/>
              <a:gd name="connsiteX68" fmla="*/ 3988255 w 12192000"/>
              <a:gd name="connsiteY68" fmla="*/ 2200253 h 2347414"/>
              <a:gd name="connsiteX69" fmla="*/ 3686492 w 12192000"/>
              <a:gd name="connsiteY69" fmla="*/ 2176062 h 2347414"/>
              <a:gd name="connsiteX70" fmla="*/ 3517320 w 12192000"/>
              <a:gd name="connsiteY70" fmla="*/ 2163330 h 2347414"/>
              <a:gd name="connsiteX71" fmla="*/ 3258357 w 12192000"/>
              <a:gd name="connsiteY71" fmla="*/ 2139519 h 2347414"/>
              <a:gd name="connsiteX72" fmla="*/ 3101506 w 12192000"/>
              <a:gd name="connsiteY72" fmla="*/ 2126787 h 2347414"/>
              <a:gd name="connsiteX73" fmla="*/ 2809395 w 12192000"/>
              <a:gd name="connsiteY73" fmla="*/ 2097502 h 2347414"/>
              <a:gd name="connsiteX74" fmla="*/ 2598566 w 12192000"/>
              <a:gd name="connsiteY74" fmla="*/ 2078532 h 2347414"/>
              <a:gd name="connsiteX75" fmla="*/ 2337444 w 12192000"/>
              <a:gd name="connsiteY75" fmla="*/ 2048611 h 2347414"/>
              <a:gd name="connsiteX76" fmla="*/ 2091054 w 12192000"/>
              <a:gd name="connsiteY76" fmla="*/ 2023146 h 2347414"/>
              <a:gd name="connsiteX77" fmla="*/ 1755761 w 12192000"/>
              <a:gd name="connsiteY77" fmla="*/ 1981384 h 2347414"/>
              <a:gd name="connsiteX78" fmla="*/ 1441169 w 12192000"/>
              <a:gd name="connsiteY78" fmla="*/ 1943824 h 2347414"/>
              <a:gd name="connsiteX79" fmla="*/ 1017607 w 12192000"/>
              <a:gd name="connsiteY79" fmla="*/ 1883345 h 2347414"/>
              <a:gd name="connsiteX80" fmla="*/ 594427 w 12192000"/>
              <a:gd name="connsiteY80" fmla="*/ 1821849 h 2347414"/>
              <a:gd name="connsiteX81" fmla="*/ 200711 w 12192000"/>
              <a:gd name="connsiteY81" fmla="*/ 1755132 h 2347414"/>
              <a:gd name="connsiteX82" fmla="*/ 0 w 12192000"/>
              <a:gd name="connsiteY82" fmla="*/ 1718743 h 234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2192000" h="2347414">
                <a:moveTo>
                  <a:pt x="0" y="0"/>
                </a:moveTo>
                <a:lnTo>
                  <a:pt x="12192000" y="0"/>
                </a:lnTo>
                <a:lnTo>
                  <a:pt x="12192000" y="1736458"/>
                </a:lnTo>
                <a:lnTo>
                  <a:pt x="11967601" y="1784034"/>
                </a:lnTo>
                <a:cubicBezTo>
                  <a:pt x="11589888" y="1859409"/>
                  <a:pt x="11209762" y="1923961"/>
                  <a:pt x="10829000" y="1983294"/>
                </a:cubicBezTo>
                <a:lnTo>
                  <a:pt x="10743779" y="1996027"/>
                </a:lnTo>
                <a:cubicBezTo>
                  <a:pt x="10772495" y="1996778"/>
                  <a:pt x="10801211" y="1993989"/>
                  <a:pt x="10829254" y="1987751"/>
                </a:cubicBezTo>
                <a:cubicBezTo>
                  <a:pt x="10835198" y="1988337"/>
                  <a:pt x="10841180" y="1988553"/>
                  <a:pt x="10847162" y="1988388"/>
                </a:cubicBezTo>
                <a:cubicBezTo>
                  <a:pt x="11090123" y="1968907"/>
                  <a:pt x="11332703" y="1945734"/>
                  <a:pt x="11575155" y="1921415"/>
                </a:cubicBezTo>
                <a:lnTo>
                  <a:pt x="12192000" y="1851213"/>
                </a:lnTo>
                <a:lnTo>
                  <a:pt x="12192000" y="1907356"/>
                </a:lnTo>
                <a:lnTo>
                  <a:pt x="12035532" y="1927033"/>
                </a:lnTo>
                <a:cubicBezTo>
                  <a:pt x="11882793" y="1944747"/>
                  <a:pt x="11729910" y="1961077"/>
                  <a:pt x="11576932" y="1976291"/>
                </a:cubicBezTo>
                <a:cubicBezTo>
                  <a:pt x="11260690" y="2008122"/>
                  <a:pt x="10944193" y="2037279"/>
                  <a:pt x="10627316" y="2061470"/>
                </a:cubicBezTo>
                <a:cubicBezTo>
                  <a:pt x="10352985" y="2082351"/>
                  <a:pt x="10078401" y="2100431"/>
                  <a:pt x="9804196" y="2123478"/>
                </a:cubicBezTo>
                <a:cubicBezTo>
                  <a:pt x="9617118" y="2139137"/>
                  <a:pt x="9430675" y="2161674"/>
                  <a:pt x="9243851" y="2180008"/>
                </a:cubicBezTo>
                <a:cubicBezTo>
                  <a:pt x="9073157" y="2196433"/>
                  <a:pt x="8902207" y="2211966"/>
                  <a:pt x="8731259" y="2225081"/>
                </a:cubicBezTo>
                <a:cubicBezTo>
                  <a:pt x="8509507" y="2242054"/>
                  <a:pt x="8287667" y="2257586"/>
                  <a:pt x="8065752" y="2271681"/>
                </a:cubicBezTo>
                <a:cubicBezTo>
                  <a:pt x="7929984" y="2280466"/>
                  <a:pt x="7793961" y="2285814"/>
                  <a:pt x="7658065" y="2292562"/>
                </a:cubicBezTo>
                <a:cubicBezTo>
                  <a:pt x="7282640" y="2311661"/>
                  <a:pt x="6906704" y="2314208"/>
                  <a:pt x="6531024" y="2324138"/>
                </a:cubicBezTo>
                <a:cubicBezTo>
                  <a:pt x="6413417" y="2327322"/>
                  <a:pt x="6295937" y="2338399"/>
                  <a:pt x="6178331" y="2345655"/>
                </a:cubicBezTo>
                <a:cubicBezTo>
                  <a:pt x="6111271" y="2349730"/>
                  <a:pt x="6044342" y="2345655"/>
                  <a:pt x="5977282" y="2344127"/>
                </a:cubicBezTo>
                <a:cubicBezTo>
                  <a:pt x="5774073" y="2338908"/>
                  <a:pt x="5570866" y="2334960"/>
                  <a:pt x="5367658" y="2329230"/>
                </a:cubicBezTo>
                <a:cubicBezTo>
                  <a:pt x="5040746" y="2319809"/>
                  <a:pt x="4713963" y="2306274"/>
                  <a:pt x="4387306" y="2288614"/>
                </a:cubicBezTo>
                <a:cubicBezTo>
                  <a:pt x="4318342" y="2284796"/>
                  <a:pt x="4249253" y="2284286"/>
                  <a:pt x="4180287" y="2280211"/>
                </a:cubicBezTo>
                <a:cubicBezTo>
                  <a:pt x="4067634" y="2273463"/>
                  <a:pt x="3954980" y="2265060"/>
                  <a:pt x="3842199" y="2257039"/>
                </a:cubicBezTo>
                <a:cubicBezTo>
                  <a:pt x="3804988" y="2254492"/>
                  <a:pt x="3767648" y="2254620"/>
                  <a:pt x="3730309" y="2251182"/>
                </a:cubicBezTo>
                <a:cubicBezTo>
                  <a:pt x="3628704" y="2242142"/>
                  <a:pt x="3527101" y="2238449"/>
                  <a:pt x="3425496" y="2231320"/>
                </a:cubicBezTo>
                <a:cubicBezTo>
                  <a:pt x="3308906" y="2222534"/>
                  <a:pt x="3192569" y="2211330"/>
                  <a:pt x="3076106" y="2201781"/>
                </a:cubicBezTo>
                <a:cubicBezTo>
                  <a:pt x="2990757" y="2194905"/>
                  <a:pt x="2905157" y="2190067"/>
                  <a:pt x="2819682" y="2182427"/>
                </a:cubicBezTo>
                <a:cubicBezTo>
                  <a:pt x="2721507" y="2173515"/>
                  <a:pt x="2623586" y="2162311"/>
                  <a:pt x="2525539" y="2152888"/>
                </a:cubicBezTo>
                <a:cubicBezTo>
                  <a:pt x="2454289" y="2145886"/>
                  <a:pt x="2383038" y="2140920"/>
                  <a:pt x="2311915" y="2133536"/>
                </a:cubicBezTo>
                <a:cubicBezTo>
                  <a:pt x="2225933" y="2124749"/>
                  <a:pt x="2140204" y="2114182"/>
                  <a:pt x="2054223" y="2104760"/>
                </a:cubicBezTo>
                <a:cubicBezTo>
                  <a:pt x="1990719" y="2097758"/>
                  <a:pt x="1928233" y="2092028"/>
                  <a:pt x="1865367" y="2084770"/>
                </a:cubicBezTo>
                <a:cubicBezTo>
                  <a:pt x="1786622" y="2075603"/>
                  <a:pt x="1708006" y="2065545"/>
                  <a:pt x="1629263" y="2055996"/>
                </a:cubicBezTo>
                <a:cubicBezTo>
                  <a:pt x="1572492" y="2049120"/>
                  <a:pt x="1515595" y="2043264"/>
                  <a:pt x="1458823" y="2035751"/>
                </a:cubicBezTo>
                <a:cubicBezTo>
                  <a:pt x="1386303" y="2026585"/>
                  <a:pt x="1313784" y="2016780"/>
                  <a:pt x="1241390" y="2007103"/>
                </a:cubicBezTo>
                <a:lnTo>
                  <a:pt x="1047453" y="1980748"/>
                </a:lnTo>
                <a:cubicBezTo>
                  <a:pt x="969980" y="1970180"/>
                  <a:pt x="892254" y="1960377"/>
                  <a:pt x="814907" y="1949045"/>
                </a:cubicBezTo>
                <a:cubicBezTo>
                  <a:pt x="740609" y="1938094"/>
                  <a:pt x="666692" y="1925744"/>
                  <a:pt x="592649" y="1913776"/>
                </a:cubicBezTo>
                <a:cubicBezTo>
                  <a:pt x="509587" y="1900280"/>
                  <a:pt x="426653" y="1886274"/>
                  <a:pt x="343591" y="1872650"/>
                </a:cubicBezTo>
                <a:cubicBezTo>
                  <a:pt x="240972" y="1855716"/>
                  <a:pt x="138225" y="1839673"/>
                  <a:pt x="35731" y="1821722"/>
                </a:cubicBezTo>
                <a:lnTo>
                  <a:pt x="0" y="1814848"/>
                </a:lnTo>
                <a:lnTo>
                  <a:pt x="0" y="1758489"/>
                </a:lnTo>
                <a:lnTo>
                  <a:pt x="274248" y="1808735"/>
                </a:lnTo>
                <a:cubicBezTo>
                  <a:pt x="348926" y="1821467"/>
                  <a:pt x="423604" y="1832798"/>
                  <a:pt x="498157" y="1846167"/>
                </a:cubicBezTo>
                <a:cubicBezTo>
                  <a:pt x="572708" y="1859536"/>
                  <a:pt x="647896" y="1867813"/>
                  <a:pt x="722828" y="1878635"/>
                </a:cubicBezTo>
                <a:cubicBezTo>
                  <a:pt x="797762" y="1889457"/>
                  <a:pt x="874219" y="1901426"/>
                  <a:pt x="949913" y="1912375"/>
                </a:cubicBezTo>
                <a:cubicBezTo>
                  <a:pt x="1031704" y="1924343"/>
                  <a:pt x="1113496" y="1935802"/>
                  <a:pt x="1195414" y="1947516"/>
                </a:cubicBezTo>
                <a:cubicBezTo>
                  <a:pt x="1244566" y="1954519"/>
                  <a:pt x="1293589" y="1962285"/>
                  <a:pt x="1342867" y="1968397"/>
                </a:cubicBezTo>
                <a:cubicBezTo>
                  <a:pt x="1401162" y="1975656"/>
                  <a:pt x="1459712" y="1981130"/>
                  <a:pt x="1518007" y="1988006"/>
                </a:cubicBezTo>
                <a:cubicBezTo>
                  <a:pt x="1579224" y="1995263"/>
                  <a:pt x="1640186" y="2003411"/>
                  <a:pt x="1701403" y="2010669"/>
                </a:cubicBezTo>
                <a:cubicBezTo>
                  <a:pt x="1762618" y="2017926"/>
                  <a:pt x="1820279" y="2024292"/>
                  <a:pt x="1879210" y="2031167"/>
                </a:cubicBezTo>
                <a:cubicBezTo>
                  <a:pt x="1942712" y="2038425"/>
                  <a:pt x="2006214" y="2046064"/>
                  <a:pt x="2068702" y="2052940"/>
                </a:cubicBezTo>
                <a:cubicBezTo>
                  <a:pt x="2116455" y="2058160"/>
                  <a:pt x="2164335" y="2062362"/>
                  <a:pt x="2212090" y="2067583"/>
                </a:cubicBezTo>
                <a:cubicBezTo>
                  <a:pt x="2280419" y="2074967"/>
                  <a:pt x="2348493" y="2085152"/>
                  <a:pt x="2416949" y="2089609"/>
                </a:cubicBezTo>
                <a:cubicBezTo>
                  <a:pt x="2472070" y="2093302"/>
                  <a:pt x="2526936" y="2099540"/>
                  <a:pt x="2582055" y="2105397"/>
                </a:cubicBezTo>
                <a:cubicBezTo>
                  <a:pt x="2655337" y="2113291"/>
                  <a:pt x="2729001" y="2119785"/>
                  <a:pt x="2802282" y="2126405"/>
                </a:cubicBezTo>
                <a:cubicBezTo>
                  <a:pt x="2862991" y="2131753"/>
                  <a:pt x="2924207" y="2136337"/>
                  <a:pt x="2984916" y="2141684"/>
                </a:cubicBezTo>
                <a:cubicBezTo>
                  <a:pt x="3070516" y="2149324"/>
                  <a:pt x="3156373" y="2152888"/>
                  <a:pt x="3241847" y="2164094"/>
                </a:cubicBezTo>
                <a:cubicBezTo>
                  <a:pt x="3307255" y="2172624"/>
                  <a:pt x="3374060" y="2169822"/>
                  <a:pt x="3439848" y="2176826"/>
                </a:cubicBezTo>
                <a:cubicBezTo>
                  <a:pt x="3512622" y="2184592"/>
                  <a:pt x="3585777" y="2186247"/>
                  <a:pt x="3658678" y="2194523"/>
                </a:cubicBezTo>
                <a:cubicBezTo>
                  <a:pt x="3731578" y="2202800"/>
                  <a:pt x="3807019" y="2201781"/>
                  <a:pt x="3881317" y="2206491"/>
                </a:cubicBezTo>
                <a:cubicBezTo>
                  <a:pt x="3970222" y="2212094"/>
                  <a:pt x="4059124" y="2223552"/>
                  <a:pt x="4148916" y="2225081"/>
                </a:cubicBezTo>
                <a:cubicBezTo>
                  <a:pt x="4255600" y="2226736"/>
                  <a:pt x="4361779" y="2236539"/>
                  <a:pt x="4468337" y="2237813"/>
                </a:cubicBezTo>
                <a:cubicBezTo>
                  <a:pt x="4511390" y="2238577"/>
                  <a:pt x="4554190" y="2246852"/>
                  <a:pt x="4605375" y="2240232"/>
                </a:cubicBezTo>
                <a:cubicBezTo>
                  <a:pt x="4574131" y="2238704"/>
                  <a:pt x="4550762" y="2237940"/>
                  <a:pt x="4527647" y="2236412"/>
                </a:cubicBezTo>
                <a:cubicBezTo>
                  <a:pt x="4410293" y="2228773"/>
                  <a:pt x="4292942" y="2220751"/>
                  <a:pt x="4175589" y="2212985"/>
                </a:cubicBezTo>
                <a:cubicBezTo>
                  <a:pt x="4113101" y="2208783"/>
                  <a:pt x="4050615" y="2205219"/>
                  <a:pt x="3988255" y="2200253"/>
                </a:cubicBezTo>
                <a:cubicBezTo>
                  <a:pt x="3887668" y="2192487"/>
                  <a:pt x="3787079" y="2184082"/>
                  <a:pt x="3686492" y="2176062"/>
                </a:cubicBezTo>
                <a:cubicBezTo>
                  <a:pt x="3630102" y="2171605"/>
                  <a:pt x="3573711" y="2168040"/>
                  <a:pt x="3517320" y="2163330"/>
                </a:cubicBezTo>
                <a:cubicBezTo>
                  <a:pt x="3430958" y="2155689"/>
                  <a:pt x="3344721" y="2147159"/>
                  <a:pt x="3258357" y="2139519"/>
                </a:cubicBezTo>
                <a:cubicBezTo>
                  <a:pt x="3206031" y="2134809"/>
                  <a:pt x="3153705" y="2131371"/>
                  <a:pt x="3101506" y="2126787"/>
                </a:cubicBezTo>
                <a:cubicBezTo>
                  <a:pt x="3004220" y="2117365"/>
                  <a:pt x="2907061" y="2106798"/>
                  <a:pt x="2809395" y="2097502"/>
                </a:cubicBezTo>
                <a:cubicBezTo>
                  <a:pt x="2739161" y="2090628"/>
                  <a:pt x="2668673" y="2085916"/>
                  <a:pt x="2598566" y="2078532"/>
                </a:cubicBezTo>
                <a:cubicBezTo>
                  <a:pt x="2511441" y="2069365"/>
                  <a:pt x="2424569" y="2058160"/>
                  <a:pt x="2337444" y="2048611"/>
                </a:cubicBezTo>
                <a:cubicBezTo>
                  <a:pt x="2255399" y="2039699"/>
                  <a:pt x="2173099" y="2032950"/>
                  <a:pt x="2091054" y="2023146"/>
                </a:cubicBezTo>
                <a:cubicBezTo>
                  <a:pt x="1979162" y="2010414"/>
                  <a:pt x="1867524" y="1995008"/>
                  <a:pt x="1755761" y="1981384"/>
                </a:cubicBezTo>
                <a:cubicBezTo>
                  <a:pt x="1650982" y="1968652"/>
                  <a:pt x="1545821" y="1957830"/>
                  <a:pt x="1441169" y="1943824"/>
                </a:cubicBezTo>
                <a:cubicBezTo>
                  <a:pt x="1299813" y="1924980"/>
                  <a:pt x="1158837" y="1903718"/>
                  <a:pt x="1017607" y="1883345"/>
                </a:cubicBezTo>
                <a:cubicBezTo>
                  <a:pt x="876378" y="1862974"/>
                  <a:pt x="735402" y="1844003"/>
                  <a:pt x="594427" y="1821849"/>
                </a:cubicBezTo>
                <a:cubicBezTo>
                  <a:pt x="462850" y="1801222"/>
                  <a:pt x="331526" y="1778304"/>
                  <a:pt x="200711" y="1755132"/>
                </a:cubicBezTo>
                <a:lnTo>
                  <a:pt x="0" y="1718743"/>
                </a:lnTo>
                <a:close/>
              </a:path>
            </a:pathLst>
          </a:custGeom>
          <a:solidFill>
            <a:schemeClr val="accent2"/>
          </a:solidFill>
          <a:ln w="8199" cap="flat">
            <a:noFill/>
            <a:prstDash val="solid"/>
            <a:miter/>
          </a:ln>
        </p:spPr>
        <p:txBody>
          <a:bodyPr rtlCol="0" anchor="ctr"/>
          <a:lstStyle/>
          <a:p>
            <a:pPr defTabSz="685800"/>
            <a:endParaRPr lang="en-US" sz="1350">
              <a:solidFill>
                <a:prstClr val="black"/>
              </a:solidFill>
              <a:latin typeface="Calibri" panose="020F0502020204030204"/>
            </a:endParaRPr>
          </a:p>
        </p:txBody>
      </p:sp>
      <p:sp>
        <p:nvSpPr>
          <p:cNvPr id="2" name="Title 1">
            <a:extLst>
              <a:ext uri="{FF2B5EF4-FFF2-40B4-BE49-F238E27FC236}">
                <a16:creationId xmlns:a16="http://schemas.microsoft.com/office/drawing/2014/main" id="{47463D90-EB8E-535F-C984-50CCB2DB11C1}"/>
              </a:ext>
            </a:extLst>
          </p:cNvPr>
          <p:cNvSpPr>
            <a:spLocks noGrp="1"/>
          </p:cNvSpPr>
          <p:nvPr>
            <p:ph type="title"/>
          </p:nvPr>
        </p:nvSpPr>
        <p:spPr>
          <a:xfrm>
            <a:off x="2152650" y="1158167"/>
            <a:ext cx="7886700" cy="1011049"/>
          </a:xfrm>
        </p:spPr>
        <p:txBody>
          <a:bodyPr>
            <a:normAutofit/>
          </a:bodyPr>
          <a:lstStyle/>
          <a:p>
            <a:r>
              <a:rPr lang="en-GB" sz="3000" dirty="0">
                <a:solidFill>
                  <a:schemeClr val="bg1"/>
                </a:solidFill>
                <a:latin typeface="Gaelic" pitchFamily="2" charset="0"/>
              </a:rPr>
              <a:t>CEIST </a:t>
            </a:r>
            <a:r>
              <a:rPr lang="en-GB" sz="3000" b="1" dirty="0">
                <a:solidFill>
                  <a:schemeClr val="bg1"/>
                </a:solidFill>
              </a:rPr>
              <a:t>Role of Patron </a:t>
            </a:r>
            <a:endParaRPr lang="en-IE" sz="4050" dirty="0">
              <a:solidFill>
                <a:schemeClr val="bg1"/>
              </a:solidFill>
            </a:endParaRPr>
          </a:p>
        </p:txBody>
      </p:sp>
      <p:graphicFrame>
        <p:nvGraphicFramePr>
          <p:cNvPr id="4" name="Content Placeholder 2">
            <a:extLst>
              <a:ext uri="{FF2B5EF4-FFF2-40B4-BE49-F238E27FC236}">
                <a16:creationId xmlns:a16="http://schemas.microsoft.com/office/drawing/2014/main" id="{BF5D6BD6-0176-A904-6620-0F59DC2C6536}"/>
              </a:ext>
            </a:extLst>
          </p:cNvPr>
          <p:cNvGraphicFramePr>
            <a:graphicFrameLocks noGrp="1"/>
          </p:cNvGraphicFramePr>
          <p:nvPr>
            <p:ph idx="1"/>
          </p:nvPr>
        </p:nvGraphicFramePr>
        <p:xfrm>
          <a:off x="2470702" y="2993101"/>
          <a:ext cx="6937007" cy="22714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Picture 2" descr="Leadership in a Catholic School Course | CEIST | Catholic Education | An  Irish Schools Trust">
            <a:extLst>
              <a:ext uri="{FF2B5EF4-FFF2-40B4-BE49-F238E27FC236}">
                <a16:creationId xmlns:a16="http://schemas.microsoft.com/office/drawing/2014/main" id="{BFC26187-1A14-53DD-D312-2B2D1B4F3AB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717984" y="1158167"/>
            <a:ext cx="1697453" cy="921597"/>
          </a:xfrm>
          <a:prstGeom prst="snip2DiagRect">
            <a:avLst/>
          </a:prstGeom>
          <a:solidFill>
            <a:srgbClr val="FFFFFF">
              <a:shade val="85000"/>
            </a:srgbClr>
          </a:solidFill>
          <a:ln w="88900" cap="sq">
            <a:solidFill>
              <a:srgbClr val="D18805"/>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cxnSp>
        <p:nvCxnSpPr>
          <p:cNvPr id="11" name="Straight Connector 10">
            <a:extLst>
              <a:ext uri="{FF2B5EF4-FFF2-40B4-BE49-F238E27FC236}">
                <a16:creationId xmlns:a16="http://schemas.microsoft.com/office/drawing/2014/main" id="{7801FD0B-A885-338D-53E5-BAACEDAD9AE4}"/>
              </a:ext>
            </a:extLst>
          </p:cNvPr>
          <p:cNvCxnSpPr/>
          <p:nvPr/>
        </p:nvCxnSpPr>
        <p:spPr>
          <a:xfrm>
            <a:off x="4785360" y="6177534"/>
            <a:ext cx="2621280" cy="0"/>
          </a:xfrm>
          <a:prstGeom prst="line">
            <a:avLst/>
          </a:prstGeom>
          <a:ln w="50800" cmpd="dbl">
            <a:solidFill>
              <a:srgbClr val="70327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4600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graphicEl>
                                              <a:dgm id="{E4AC84E9-DC1A-44C7-AF39-458D3D33C459}"/>
                                            </p:graphicEl>
                                          </p:spTgt>
                                        </p:tgtEl>
                                        <p:attrNameLst>
                                          <p:attrName>style.visibility</p:attrName>
                                        </p:attrNameLst>
                                      </p:cBhvr>
                                      <p:to>
                                        <p:strVal val="visible"/>
                                      </p:to>
                                    </p:set>
                                    <p:anim calcmode="lin" valueType="num">
                                      <p:cBhvr additive="base">
                                        <p:cTn id="7" dur="500" fill="hold"/>
                                        <p:tgtEl>
                                          <p:spTgt spid="4">
                                            <p:graphicEl>
                                              <a:dgm id="{E4AC84E9-DC1A-44C7-AF39-458D3D33C459}"/>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graphicEl>
                                              <a:dgm id="{E4AC84E9-DC1A-44C7-AF39-458D3D33C459}"/>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graphicEl>
                                              <a:dgm id="{8B1FC477-CDC8-4973-A49E-534A0E4E9590}"/>
                                            </p:graphicEl>
                                          </p:spTgt>
                                        </p:tgtEl>
                                        <p:attrNameLst>
                                          <p:attrName>style.visibility</p:attrName>
                                        </p:attrNameLst>
                                      </p:cBhvr>
                                      <p:to>
                                        <p:strVal val="visible"/>
                                      </p:to>
                                    </p:set>
                                    <p:anim calcmode="lin" valueType="num">
                                      <p:cBhvr additive="base">
                                        <p:cTn id="13" dur="500" fill="hold"/>
                                        <p:tgtEl>
                                          <p:spTgt spid="4">
                                            <p:graphicEl>
                                              <a:dgm id="{8B1FC477-CDC8-4973-A49E-534A0E4E9590}"/>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graphicEl>
                                              <a:dgm id="{8B1FC477-CDC8-4973-A49E-534A0E4E9590}"/>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graphicEl>
                                              <a:dgm id="{1371A0D3-870A-4958-94B2-C7735FD6078B}"/>
                                            </p:graphicEl>
                                          </p:spTgt>
                                        </p:tgtEl>
                                        <p:attrNameLst>
                                          <p:attrName>style.visibility</p:attrName>
                                        </p:attrNameLst>
                                      </p:cBhvr>
                                      <p:to>
                                        <p:strVal val="visible"/>
                                      </p:to>
                                    </p:set>
                                    <p:anim calcmode="lin" valueType="num">
                                      <p:cBhvr additive="base">
                                        <p:cTn id="19" dur="500" fill="hold"/>
                                        <p:tgtEl>
                                          <p:spTgt spid="4">
                                            <p:graphicEl>
                                              <a:dgm id="{1371A0D3-870A-4958-94B2-C7735FD6078B}"/>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graphicEl>
                                              <a:dgm id="{1371A0D3-870A-4958-94B2-C7735FD6078B}"/>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graphicEl>
                                              <a:dgm id="{8E874913-C381-4630-8EB6-AEB2567D037D}"/>
                                            </p:graphicEl>
                                          </p:spTgt>
                                        </p:tgtEl>
                                        <p:attrNameLst>
                                          <p:attrName>style.visibility</p:attrName>
                                        </p:attrNameLst>
                                      </p:cBhvr>
                                      <p:to>
                                        <p:strVal val="visible"/>
                                      </p:to>
                                    </p:set>
                                    <p:anim calcmode="lin" valueType="num">
                                      <p:cBhvr additive="base">
                                        <p:cTn id="25" dur="500" fill="hold"/>
                                        <p:tgtEl>
                                          <p:spTgt spid="4">
                                            <p:graphicEl>
                                              <a:dgm id="{8E874913-C381-4630-8EB6-AEB2567D037D}"/>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graphicEl>
                                              <a:dgm id="{8E874913-C381-4630-8EB6-AEB2567D037D}"/>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a:extLst>
              <a:ext uri="{FF2B5EF4-FFF2-40B4-BE49-F238E27FC236}">
                <a16:creationId xmlns:a16="http://schemas.microsoft.com/office/drawing/2014/main" id="{D4290A9E-1F7A-49B2-9452-D3479F92664C}"/>
              </a:ext>
            </a:extLst>
          </p:cNvPr>
          <p:cNvGraphicFramePr/>
          <p:nvPr/>
        </p:nvGraphicFramePr>
        <p:xfrm>
          <a:off x="1775520" y="242863"/>
          <a:ext cx="7704856" cy="20361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Group 1">
            <a:extLst>
              <a:ext uri="{FF2B5EF4-FFF2-40B4-BE49-F238E27FC236}">
                <a16:creationId xmlns:a16="http://schemas.microsoft.com/office/drawing/2014/main" id="{EF2E9A24-94EE-5883-036C-6F923A67711A}"/>
              </a:ext>
            </a:extLst>
          </p:cNvPr>
          <p:cNvGrpSpPr/>
          <p:nvPr/>
        </p:nvGrpSpPr>
        <p:grpSpPr>
          <a:xfrm>
            <a:off x="2009256" y="2247417"/>
            <a:ext cx="4037584" cy="566027"/>
            <a:chOff x="277230" y="696554"/>
            <a:chExt cx="3881231" cy="472320"/>
          </a:xfrm>
          <a:solidFill>
            <a:srgbClr val="7030A0"/>
          </a:solidFill>
          <a:scene3d>
            <a:camera prst="obliqueTopLeft"/>
            <a:lightRig rig="threePt" dir="t"/>
          </a:scene3d>
        </p:grpSpPr>
        <p:sp>
          <p:nvSpPr>
            <p:cNvPr id="14" name="Rectangle: Rounded Corners 13">
              <a:extLst>
                <a:ext uri="{FF2B5EF4-FFF2-40B4-BE49-F238E27FC236}">
                  <a16:creationId xmlns:a16="http://schemas.microsoft.com/office/drawing/2014/main" id="{EDDEA39E-2ECC-6422-C4AD-6E8E86E2672F}"/>
                </a:ext>
              </a:extLst>
            </p:cNvPr>
            <p:cNvSpPr/>
            <p:nvPr/>
          </p:nvSpPr>
          <p:spPr>
            <a:xfrm>
              <a:off x="277230" y="696554"/>
              <a:ext cx="3881231" cy="47232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IE"/>
            </a:p>
          </p:txBody>
        </p:sp>
        <p:sp>
          <p:nvSpPr>
            <p:cNvPr id="15" name="Rectangle: Rounded Corners 4">
              <a:extLst>
                <a:ext uri="{FF2B5EF4-FFF2-40B4-BE49-F238E27FC236}">
                  <a16:creationId xmlns:a16="http://schemas.microsoft.com/office/drawing/2014/main" id="{4B89512B-ACFB-D572-2BCB-026CDE6C910A}"/>
                </a:ext>
              </a:extLst>
            </p:cNvPr>
            <p:cNvSpPr txBox="1"/>
            <p:nvPr/>
          </p:nvSpPr>
          <p:spPr>
            <a:xfrm>
              <a:off x="300287" y="719611"/>
              <a:ext cx="3835117" cy="42620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46701" tIns="0" rIns="146701" bIns="0" numCol="1" spcCol="1270" anchor="ctr" anchorCtr="0">
              <a:noAutofit/>
            </a:bodyPr>
            <a:lstStyle/>
            <a:p>
              <a:pPr defTabSz="711200" eaLnBrk="0" fontAlgn="base" hangingPunct="0">
                <a:lnSpc>
                  <a:spcPct val="90000"/>
                </a:lnSpc>
                <a:spcBef>
                  <a:spcPct val="0"/>
                </a:spcBef>
                <a:spcAft>
                  <a:spcPct val="35000"/>
                </a:spcAft>
              </a:pPr>
              <a:r>
                <a:rPr lang="en-IE" sz="1600" dirty="0">
                  <a:solidFill>
                    <a:prstClr val="white"/>
                  </a:solidFill>
                  <a:latin typeface="Calibri" panose="020F0502020204030204"/>
                </a:rPr>
                <a:t>Board of Management</a:t>
              </a:r>
            </a:p>
          </p:txBody>
        </p:sp>
      </p:grpSp>
      <p:grpSp>
        <p:nvGrpSpPr>
          <p:cNvPr id="3" name="Group 2">
            <a:extLst>
              <a:ext uri="{FF2B5EF4-FFF2-40B4-BE49-F238E27FC236}">
                <a16:creationId xmlns:a16="http://schemas.microsoft.com/office/drawing/2014/main" id="{978DE9EA-7F3F-43BF-52BC-5B69F94B804A}"/>
              </a:ext>
            </a:extLst>
          </p:cNvPr>
          <p:cNvGrpSpPr/>
          <p:nvPr/>
        </p:nvGrpSpPr>
        <p:grpSpPr>
          <a:xfrm>
            <a:off x="2068362" y="3934258"/>
            <a:ext cx="3904288" cy="571977"/>
            <a:chOff x="254173" y="1422314"/>
            <a:chExt cx="3904288" cy="472320"/>
          </a:xfrm>
          <a:solidFill>
            <a:srgbClr val="7030A0"/>
          </a:solidFill>
        </p:grpSpPr>
        <p:sp>
          <p:nvSpPr>
            <p:cNvPr id="12" name="Rectangle: Rounded Corners 11">
              <a:extLst>
                <a:ext uri="{FF2B5EF4-FFF2-40B4-BE49-F238E27FC236}">
                  <a16:creationId xmlns:a16="http://schemas.microsoft.com/office/drawing/2014/main" id="{54B54FC1-5F12-C253-9A33-A8789E889DE5}"/>
                </a:ext>
              </a:extLst>
            </p:cNvPr>
            <p:cNvSpPr/>
            <p:nvPr/>
          </p:nvSpPr>
          <p:spPr>
            <a:xfrm>
              <a:off x="277230" y="1422314"/>
              <a:ext cx="3881231" cy="47232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IE"/>
            </a:p>
          </p:txBody>
        </p:sp>
        <p:sp>
          <p:nvSpPr>
            <p:cNvPr id="13" name="Rectangle: Rounded Corners 6">
              <a:extLst>
                <a:ext uri="{FF2B5EF4-FFF2-40B4-BE49-F238E27FC236}">
                  <a16:creationId xmlns:a16="http://schemas.microsoft.com/office/drawing/2014/main" id="{C081DDE3-C23F-ED2E-BD56-1D1B3716F271}"/>
                </a:ext>
              </a:extLst>
            </p:cNvPr>
            <p:cNvSpPr txBox="1"/>
            <p:nvPr/>
          </p:nvSpPr>
          <p:spPr>
            <a:xfrm>
              <a:off x="254173" y="1437291"/>
              <a:ext cx="3835117" cy="42620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46701" tIns="0" rIns="146701" bIns="0" numCol="1" spcCol="1270" anchor="ctr" anchorCtr="0">
              <a:noAutofit/>
            </a:bodyPr>
            <a:lstStyle/>
            <a:p>
              <a:pPr defTabSz="711200" eaLnBrk="0" fontAlgn="base" hangingPunct="0">
                <a:lnSpc>
                  <a:spcPct val="90000"/>
                </a:lnSpc>
                <a:spcBef>
                  <a:spcPct val="0"/>
                </a:spcBef>
                <a:spcAft>
                  <a:spcPct val="35000"/>
                </a:spcAft>
              </a:pPr>
              <a:r>
                <a:rPr lang="en-GB" sz="1600" dirty="0">
                  <a:solidFill>
                    <a:prstClr val="white"/>
                  </a:solidFill>
                  <a:latin typeface="Calibri" panose="020F0502020204030204"/>
                </a:rPr>
                <a:t>Principal</a:t>
              </a:r>
              <a:endParaRPr lang="en-IE" sz="1600" dirty="0">
                <a:solidFill>
                  <a:prstClr val="white"/>
                </a:solidFill>
                <a:latin typeface="Calibri" panose="020F0502020204030204"/>
              </a:endParaRPr>
            </a:p>
          </p:txBody>
        </p:sp>
      </p:grpSp>
      <p:grpSp>
        <p:nvGrpSpPr>
          <p:cNvPr id="7" name="Group 6">
            <a:extLst>
              <a:ext uri="{FF2B5EF4-FFF2-40B4-BE49-F238E27FC236}">
                <a16:creationId xmlns:a16="http://schemas.microsoft.com/office/drawing/2014/main" id="{C727AC2A-DF5D-3F25-030C-65AF5C724702}"/>
              </a:ext>
            </a:extLst>
          </p:cNvPr>
          <p:cNvGrpSpPr/>
          <p:nvPr/>
        </p:nvGrpSpPr>
        <p:grpSpPr>
          <a:xfrm>
            <a:off x="2063739" y="5495451"/>
            <a:ext cx="3881231" cy="472320"/>
            <a:chOff x="277230" y="2873834"/>
            <a:chExt cx="3881231" cy="472320"/>
          </a:xfrm>
          <a:solidFill>
            <a:srgbClr val="7030A0"/>
          </a:solidFill>
        </p:grpSpPr>
        <p:sp>
          <p:nvSpPr>
            <p:cNvPr id="8" name="Rectangle: Rounded Corners 7">
              <a:extLst>
                <a:ext uri="{FF2B5EF4-FFF2-40B4-BE49-F238E27FC236}">
                  <a16:creationId xmlns:a16="http://schemas.microsoft.com/office/drawing/2014/main" id="{EBE6608A-654C-411E-75F3-95C88497A87C}"/>
                </a:ext>
              </a:extLst>
            </p:cNvPr>
            <p:cNvSpPr/>
            <p:nvPr/>
          </p:nvSpPr>
          <p:spPr>
            <a:xfrm>
              <a:off x="277230" y="2873834"/>
              <a:ext cx="3881231" cy="47232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IE"/>
            </a:p>
          </p:txBody>
        </p:sp>
        <p:sp>
          <p:nvSpPr>
            <p:cNvPr id="9" name="Rectangle: Rounded Corners 10">
              <a:extLst>
                <a:ext uri="{FF2B5EF4-FFF2-40B4-BE49-F238E27FC236}">
                  <a16:creationId xmlns:a16="http://schemas.microsoft.com/office/drawing/2014/main" id="{9804F036-1DFE-4F43-808A-063F3FB68E05}"/>
                </a:ext>
              </a:extLst>
            </p:cNvPr>
            <p:cNvSpPr txBox="1"/>
            <p:nvPr/>
          </p:nvSpPr>
          <p:spPr>
            <a:xfrm>
              <a:off x="300287" y="2896891"/>
              <a:ext cx="3835117" cy="42620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46701" tIns="0" rIns="146701" bIns="0" numCol="1" spcCol="1270" anchor="ctr" anchorCtr="0">
              <a:noAutofit/>
            </a:bodyPr>
            <a:lstStyle/>
            <a:p>
              <a:pPr defTabSz="711200" eaLnBrk="0" fontAlgn="base" hangingPunct="0">
                <a:lnSpc>
                  <a:spcPct val="90000"/>
                </a:lnSpc>
                <a:spcBef>
                  <a:spcPct val="0"/>
                </a:spcBef>
                <a:spcAft>
                  <a:spcPct val="35000"/>
                </a:spcAft>
              </a:pPr>
              <a:r>
                <a:rPr lang="en-GB" sz="1600" dirty="0">
                  <a:solidFill>
                    <a:prstClr val="white"/>
                  </a:solidFill>
                  <a:latin typeface="Calibri" panose="020F0502020204030204"/>
                </a:rPr>
                <a:t>Staff</a:t>
              </a:r>
              <a:endParaRPr lang="en-IE" sz="1600" dirty="0">
                <a:solidFill>
                  <a:prstClr val="white"/>
                </a:solidFill>
                <a:latin typeface="Calibri" panose="020F0502020204030204"/>
              </a:endParaRPr>
            </a:p>
          </p:txBody>
        </p:sp>
      </p:grpSp>
      <p:sp>
        <p:nvSpPr>
          <p:cNvPr id="18" name="Rectangle: Rounded Corners 10">
            <a:extLst>
              <a:ext uri="{FF2B5EF4-FFF2-40B4-BE49-F238E27FC236}">
                <a16:creationId xmlns:a16="http://schemas.microsoft.com/office/drawing/2014/main" id="{45FBD1BE-7515-E244-C884-1B0E2E3CE14E}"/>
              </a:ext>
            </a:extLst>
          </p:cNvPr>
          <p:cNvSpPr txBox="1"/>
          <p:nvPr/>
        </p:nvSpPr>
        <p:spPr>
          <a:xfrm flipV="1">
            <a:off x="2287662" y="4828884"/>
            <a:ext cx="3088259" cy="47232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6701" tIns="0" rIns="146701" bIns="0" numCol="1" spcCol="1270" anchor="ctr" anchorCtr="0">
            <a:noAutofit/>
          </a:bodyPr>
          <a:lstStyle/>
          <a:p>
            <a:pPr defTabSz="711200" eaLnBrk="0" fontAlgn="base" hangingPunct="0">
              <a:lnSpc>
                <a:spcPct val="90000"/>
              </a:lnSpc>
              <a:spcBef>
                <a:spcPct val="0"/>
              </a:spcBef>
              <a:spcAft>
                <a:spcPct val="35000"/>
              </a:spcAft>
            </a:pPr>
            <a:r>
              <a:rPr lang="en-GB" sz="1600" dirty="0">
                <a:solidFill>
                  <a:prstClr val="white"/>
                </a:solidFill>
                <a:latin typeface="Calibri" panose="020F0502020204030204"/>
              </a:rPr>
              <a:t>Staff</a:t>
            </a:r>
            <a:endParaRPr lang="en-IE" sz="1600" dirty="0">
              <a:solidFill>
                <a:prstClr val="white"/>
              </a:solidFill>
              <a:latin typeface="Calibri" panose="020F0502020204030204"/>
            </a:endParaRPr>
          </a:p>
        </p:txBody>
      </p:sp>
      <p:grpSp>
        <p:nvGrpSpPr>
          <p:cNvPr id="19" name="Group 18">
            <a:extLst>
              <a:ext uri="{FF2B5EF4-FFF2-40B4-BE49-F238E27FC236}">
                <a16:creationId xmlns:a16="http://schemas.microsoft.com/office/drawing/2014/main" id="{8D613A30-0DF9-305E-B07A-48F9161578BF}"/>
              </a:ext>
            </a:extLst>
          </p:cNvPr>
          <p:cNvGrpSpPr/>
          <p:nvPr/>
        </p:nvGrpSpPr>
        <p:grpSpPr>
          <a:xfrm>
            <a:off x="2062234" y="6142817"/>
            <a:ext cx="3881231" cy="472320"/>
            <a:chOff x="277230" y="2873834"/>
            <a:chExt cx="3881231" cy="472320"/>
          </a:xfrm>
          <a:solidFill>
            <a:srgbClr val="7030A0"/>
          </a:solidFill>
        </p:grpSpPr>
        <p:sp>
          <p:nvSpPr>
            <p:cNvPr id="20" name="Rectangle: Rounded Corners 19">
              <a:extLst>
                <a:ext uri="{FF2B5EF4-FFF2-40B4-BE49-F238E27FC236}">
                  <a16:creationId xmlns:a16="http://schemas.microsoft.com/office/drawing/2014/main" id="{24AC372D-9253-28D9-7795-9A446829EFD4}"/>
                </a:ext>
              </a:extLst>
            </p:cNvPr>
            <p:cNvSpPr/>
            <p:nvPr/>
          </p:nvSpPr>
          <p:spPr>
            <a:xfrm>
              <a:off x="277230" y="2873834"/>
              <a:ext cx="3881231" cy="47232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IE"/>
            </a:p>
          </p:txBody>
        </p:sp>
        <p:sp>
          <p:nvSpPr>
            <p:cNvPr id="21" name="Rectangle: Rounded Corners 10">
              <a:extLst>
                <a:ext uri="{FF2B5EF4-FFF2-40B4-BE49-F238E27FC236}">
                  <a16:creationId xmlns:a16="http://schemas.microsoft.com/office/drawing/2014/main" id="{9575E67A-4A89-2304-C88B-0874A1A38CC5}"/>
                </a:ext>
              </a:extLst>
            </p:cNvPr>
            <p:cNvSpPr txBox="1"/>
            <p:nvPr/>
          </p:nvSpPr>
          <p:spPr>
            <a:xfrm>
              <a:off x="300287" y="2896891"/>
              <a:ext cx="3835117" cy="42620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46701" tIns="0" rIns="146701" bIns="0" numCol="1" spcCol="1270" anchor="ctr" anchorCtr="0">
              <a:noAutofit/>
            </a:bodyPr>
            <a:lstStyle/>
            <a:p>
              <a:pPr defTabSz="711200" eaLnBrk="0" fontAlgn="base" hangingPunct="0">
                <a:lnSpc>
                  <a:spcPct val="90000"/>
                </a:lnSpc>
                <a:spcBef>
                  <a:spcPct val="0"/>
                </a:spcBef>
                <a:spcAft>
                  <a:spcPct val="35000"/>
                </a:spcAft>
              </a:pPr>
              <a:r>
                <a:rPr lang="en-GB" sz="1600" dirty="0">
                  <a:solidFill>
                    <a:prstClr val="white"/>
                  </a:solidFill>
                  <a:latin typeface="Calibri" panose="020F0502020204030204"/>
                </a:rPr>
                <a:t>Students</a:t>
              </a:r>
              <a:endParaRPr lang="en-IE" sz="1600" dirty="0">
                <a:solidFill>
                  <a:prstClr val="white"/>
                </a:solidFill>
                <a:latin typeface="Calibri" panose="020F0502020204030204"/>
              </a:endParaRPr>
            </a:p>
          </p:txBody>
        </p:sp>
      </p:grpSp>
      <p:pic>
        <p:nvPicPr>
          <p:cNvPr id="22" name="Picture 2" descr="Leadership in a Catholic School Course | CEIST | Catholic Education | An  Irish Schools Trust">
            <a:extLst>
              <a:ext uri="{FF2B5EF4-FFF2-40B4-BE49-F238E27FC236}">
                <a16:creationId xmlns:a16="http://schemas.microsoft.com/office/drawing/2014/main" id="{74534AB0-2AC1-3368-AA55-7369273CD8D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36161" y="380205"/>
            <a:ext cx="1697453" cy="921597"/>
          </a:xfrm>
          <a:prstGeom prst="snip2DiagRect">
            <a:avLst/>
          </a:prstGeom>
          <a:solidFill>
            <a:srgbClr val="FFFFFF">
              <a:shade val="85000"/>
            </a:srgbClr>
          </a:solidFill>
          <a:ln w="88900" cap="sq">
            <a:solidFill>
              <a:srgbClr val="D18805"/>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grpSp>
        <p:nvGrpSpPr>
          <p:cNvPr id="23" name="Group 22">
            <a:extLst>
              <a:ext uri="{FF2B5EF4-FFF2-40B4-BE49-F238E27FC236}">
                <a16:creationId xmlns:a16="http://schemas.microsoft.com/office/drawing/2014/main" id="{5C8581A3-86B9-E421-9134-6D1D1F223B68}"/>
              </a:ext>
            </a:extLst>
          </p:cNvPr>
          <p:cNvGrpSpPr/>
          <p:nvPr/>
        </p:nvGrpSpPr>
        <p:grpSpPr>
          <a:xfrm>
            <a:off x="2053523" y="4712318"/>
            <a:ext cx="3881231" cy="571977"/>
            <a:chOff x="277230" y="1422314"/>
            <a:chExt cx="3881231" cy="472320"/>
          </a:xfrm>
          <a:solidFill>
            <a:srgbClr val="7030A0"/>
          </a:solidFill>
        </p:grpSpPr>
        <p:sp>
          <p:nvSpPr>
            <p:cNvPr id="24" name="Rectangle: Rounded Corners 23">
              <a:extLst>
                <a:ext uri="{FF2B5EF4-FFF2-40B4-BE49-F238E27FC236}">
                  <a16:creationId xmlns:a16="http://schemas.microsoft.com/office/drawing/2014/main" id="{DB45879C-4AF5-54E6-0E8D-554CE9260750}"/>
                </a:ext>
              </a:extLst>
            </p:cNvPr>
            <p:cNvSpPr/>
            <p:nvPr/>
          </p:nvSpPr>
          <p:spPr>
            <a:xfrm>
              <a:off x="277230" y="1422314"/>
              <a:ext cx="3881231" cy="47232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IE"/>
            </a:p>
          </p:txBody>
        </p:sp>
        <p:sp>
          <p:nvSpPr>
            <p:cNvPr id="25" name="Rectangle: Rounded Corners 6">
              <a:extLst>
                <a:ext uri="{FF2B5EF4-FFF2-40B4-BE49-F238E27FC236}">
                  <a16:creationId xmlns:a16="http://schemas.microsoft.com/office/drawing/2014/main" id="{1FC7FF2D-BEF7-7FCC-B2FC-841DC3172F39}"/>
                </a:ext>
              </a:extLst>
            </p:cNvPr>
            <p:cNvSpPr txBox="1"/>
            <p:nvPr/>
          </p:nvSpPr>
          <p:spPr>
            <a:xfrm>
              <a:off x="300287" y="1445371"/>
              <a:ext cx="3835117" cy="42620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46701" tIns="0" rIns="146701" bIns="0" numCol="1" spcCol="1270" anchor="ctr" anchorCtr="0">
              <a:noAutofit/>
            </a:bodyPr>
            <a:lstStyle/>
            <a:p>
              <a:pPr defTabSz="711200" eaLnBrk="0" fontAlgn="base" hangingPunct="0">
                <a:lnSpc>
                  <a:spcPct val="90000"/>
                </a:lnSpc>
                <a:spcBef>
                  <a:spcPct val="0"/>
                </a:spcBef>
                <a:spcAft>
                  <a:spcPct val="35000"/>
                </a:spcAft>
              </a:pPr>
              <a:r>
                <a:rPr lang="en-GB" sz="1600" dirty="0">
                  <a:solidFill>
                    <a:prstClr val="white"/>
                  </a:solidFill>
                  <a:latin typeface="Calibri" panose="020F0502020204030204"/>
                </a:rPr>
                <a:t>Deputy Principal</a:t>
              </a:r>
              <a:endParaRPr lang="en-IE" sz="1600" dirty="0">
                <a:solidFill>
                  <a:prstClr val="white"/>
                </a:solidFill>
                <a:latin typeface="Calibri" panose="020F0502020204030204"/>
              </a:endParaRPr>
            </a:p>
          </p:txBody>
        </p:sp>
      </p:grpSp>
      <p:grpSp>
        <p:nvGrpSpPr>
          <p:cNvPr id="26" name="Group 25">
            <a:extLst>
              <a:ext uri="{FF2B5EF4-FFF2-40B4-BE49-F238E27FC236}">
                <a16:creationId xmlns:a16="http://schemas.microsoft.com/office/drawing/2014/main" id="{58DB6439-0ACE-E798-B5B9-5F35A485F0B4}"/>
              </a:ext>
            </a:extLst>
          </p:cNvPr>
          <p:cNvGrpSpPr/>
          <p:nvPr/>
        </p:nvGrpSpPr>
        <p:grpSpPr>
          <a:xfrm>
            <a:off x="2034113" y="3029312"/>
            <a:ext cx="3938537" cy="571977"/>
            <a:chOff x="277230" y="696554"/>
            <a:chExt cx="3881231" cy="472320"/>
          </a:xfrm>
          <a:solidFill>
            <a:srgbClr val="7030A0"/>
          </a:solidFill>
          <a:scene3d>
            <a:camera prst="obliqueTopLeft"/>
            <a:lightRig rig="threePt" dir="t"/>
          </a:scene3d>
        </p:grpSpPr>
        <p:sp>
          <p:nvSpPr>
            <p:cNvPr id="27" name="Rectangle: Rounded Corners 26">
              <a:extLst>
                <a:ext uri="{FF2B5EF4-FFF2-40B4-BE49-F238E27FC236}">
                  <a16:creationId xmlns:a16="http://schemas.microsoft.com/office/drawing/2014/main" id="{D664B908-1DCF-FD94-DB8A-51E802F478C4}"/>
                </a:ext>
              </a:extLst>
            </p:cNvPr>
            <p:cNvSpPr/>
            <p:nvPr/>
          </p:nvSpPr>
          <p:spPr>
            <a:xfrm>
              <a:off x="277230" y="696554"/>
              <a:ext cx="3881231" cy="47232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IE"/>
            </a:p>
          </p:txBody>
        </p:sp>
        <p:sp>
          <p:nvSpPr>
            <p:cNvPr id="28" name="Rectangle: Rounded Corners 4">
              <a:extLst>
                <a:ext uri="{FF2B5EF4-FFF2-40B4-BE49-F238E27FC236}">
                  <a16:creationId xmlns:a16="http://schemas.microsoft.com/office/drawing/2014/main" id="{2451F7FF-9E7D-10CF-6D0A-206639AE1773}"/>
                </a:ext>
              </a:extLst>
            </p:cNvPr>
            <p:cNvSpPr txBox="1"/>
            <p:nvPr/>
          </p:nvSpPr>
          <p:spPr>
            <a:xfrm>
              <a:off x="300287" y="719611"/>
              <a:ext cx="3835117" cy="42620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46701" tIns="0" rIns="146701" bIns="0" numCol="1" spcCol="1270" anchor="ctr" anchorCtr="0">
              <a:noAutofit/>
            </a:bodyPr>
            <a:lstStyle/>
            <a:p>
              <a:pPr defTabSz="711200" eaLnBrk="0" fontAlgn="base" hangingPunct="0">
                <a:lnSpc>
                  <a:spcPct val="90000"/>
                </a:lnSpc>
                <a:spcBef>
                  <a:spcPct val="0"/>
                </a:spcBef>
                <a:spcAft>
                  <a:spcPct val="35000"/>
                </a:spcAft>
              </a:pPr>
              <a:r>
                <a:rPr lang="en-GB" sz="1600" dirty="0">
                  <a:solidFill>
                    <a:prstClr val="white"/>
                  </a:solidFill>
                  <a:latin typeface="Calibri" panose="020F0502020204030204"/>
                </a:rPr>
                <a:t>Chair Board of Management</a:t>
              </a:r>
              <a:endParaRPr lang="en-IE" sz="1600" dirty="0">
                <a:solidFill>
                  <a:prstClr val="white"/>
                </a:solidFill>
                <a:latin typeface="Calibri" panose="020F0502020204030204"/>
              </a:endParaRPr>
            </a:p>
          </p:txBody>
        </p:sp>
      </p:grpSp>
      <p:graphicFrame>
        <p:nvGraphicFramePr>
          <p:cNvPr id="29" name="Object 2">
            <a:extLst>
              <a:ext uri="{FF2B5EF4-FFF2-40B4-BE49-F238E27FC236}">
                <a16:creationId xmlns:a16="http://schemas.microsoft.com/office/drawing/2014/main" id="{5C56DEA3-3DA9-9288-FE83-039747D903C7}"/>
              </a:ext>
            </a:extLst>
          </p:cNvPr>
          <p:cNvGraphicFramePr>
            <a:graphicFrameLocks/>
          </p:cNvGraphicFramePr>
          <p:nvPr/>
        </p:nvGraphicFramePr>
        <p:xfrm>
          <a:off x="6304559" y="2728014"/>
          <a:ext cx="3743342" cy="3138083"/>
        </p:xfrm>
        <a:graphic>
          <a:graphicData uri="http://schemas.openxmlformats.org/presentationml/2006/ole">
            <mc:AlternateContent xmlns:mc="http://schemas.openxmlformats.org/markup-compatibility/2006">
              <mc:Choice xmlns:v="urn:schemas-microsoft-com:vml" Requires="v">
                <p:oleObj name="Bitmap Image" r:id="rId9" imgW="9209524" imgH="6897063" progId="PBrush">
                  <p:embed/>
                </p:oleObj>
              </mc:Choice>
              <mc:Fallback>
                <p:oleObj name="Bitmap Image" r:id="rId9" imgW="9209524" imgH="6897063" progId="PBrush">
                  <p:embed/>
                  <p:pic>
                    <p:nvPicPr>
                      <p:cNvPr id="29" name="Object 2">
                        <a:extLst>
                          <a:ext uri="{FF2B5EF4-FFF2-40B4-BE49-F238E27FC236}">
                            <a16:creationId xmlns:a16="http://schemas.microsoft.com/office/drawing/2014/main" id="{5C56DEA3-3DA9-9288-FE83-039747D903C7}"/>
                          </a:ext>
                        </a:extLst>
                      </p:cNvPr>
                      <p:cNvPicPr>
                        <a:picLocks noGrp="1" noChangeArrowheads="1"/>
                      </p:cNvPicPr>
                      <p:nvPr/>
                    </p:nvPicPr>
                    <p:blipFill>
                      <a:blip r:embed="rId10">
                        <a:lum bright="-14000" contrast="-16000"/>
                        <a:extLst>
                          <a:ext uri="{28A0092B-C50C-407E-A947-70E740481C1C}">
                            <a14:useLocalDpi xmlns:a14="http://schemas.microsoft.com/office/drawing/2010/main" val="0"/>
                          </a:ext>
                        </a:extLst>
                      </a:blip>
                      <a:srcRect/>
                      <a:stretch>
                        <a:fillRect/>
                      </a:stretch>
                    </p:blipFill>
                    <p:spPr bwMode="auto">
                      <a:xfrm>
                        <a:off x="6304559" y="2728014"/>
                        <a:ext cx="3743342" cy="3138083"/>
                      </a:xfrm>
                      <a:prstGeom prst="rect">
                        <a:avLst/>
                      </a:prstGeom>
                      <a:noFill/>
                      <a:ln>
                        <a:noFill/>
                      </a:ln>
                      <a:effectLst/>
                    </p:spPr>
                  </p:pic>
                </p:oleObj>
              </mc:Fallback>
            </mc:AlternateContent>
          </a:graphicData>
        </a:graphic>
      </p:graphicFrame>
      <p:grpSp>
        <p:nvGrpSpPr>
          <p:cNvPr id="4" name="Group 3">
            <a:extLst>
              <a:ext uri="{FF2B5EF4-FFF2-40B4-BE49-F238E27FC236}">
                <a16:creationId xmlns:a16="http://schemas.microsoft.com/office/drawing/2014/main" id="{7E05E349-6338-B69B-E1F7-CBA1F87D7515}"/>
              </a:ext>
            </a:extLst>
          </p:cNvPr>
          <p:cNvGrpSpPr/>
          <p:nvPr/>
        </p:nvGrpSpPr>
        <p:grpSpPr>
          <a:xfrm>
            <a:off x="1967128" y="1532142"/>
            <a:ext cx="4037584" cy="566027"/>
            <a:chOff x="277230" y="696554"/>
            <a:chExt cx="3881231" cy="472320"/>
          </a:xfrm>
          <a:solidFill>
            <a:srgbClr val="7030A0"/>
          </a:solidFill>
          <a:scene3d>
            <a:camera prst="obliqueTopLeft"/>
            <a:lightRig rig="threePt" dir="t"/>
          </a:scene3d>
        </p:grpSpPr>
        <p:sp>
          <p:nvSpPr>
            <p:cNvPr id="5" name="Rectangle: Rounded Corners 4">
              <a:extLst>
                <a:ext uri="{FF2B5EF4-FFF2-40B4-BE49-F238E27FC236}">
                  <a16:creationId xmlns:a16="http://schemas.microsoft.com/office/drawing/2014/main" id="{10B607F0-DB1F-36DD-3CAC-204FDFE891ED}"/>
                </a:ext>
              </a:extLst>
            </p:cNvPr>
            <p:cNvSpPr/>
            <p:nvPr/>
          </p:nvSpPr>
          <p:spPr>
            <a:xfrm>
              <a:off x="277230" y="696554"/>
              <a:ext cx="3881231" cy="47232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IE"/>
            </a:p>
          </p:txBody>
        </p:sp>
        <p:sp>
          <p:nvSpPr>
            <p:cNvPr id="10" name="Rectangle: Rounded Corners 4">
              <a:extLst>
                <a:ext uri="{FF2B5EF4-FFF2-40B4-BE49-F238E27FC236}">
                  <a16:creationId xmlns:a16="http://schemas.microsoft.com/office/drawing/2014/main" id="{69B2695F-DD4B-D76A-D524-6A51877466BB}"/>
                </a:ext>
              </a:extLst>
            </p:cNvPr>
            <p:cNvSpPr txBox="1"/>
            <p:nvPr/>
          </p:nvSpPr>
          <p:spPr>
            <a:xfrm>
              <a:off x="300287" y="719611"/>
              <a:ext cx="3835117" cy="42620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46701" tIns="0" rIns="146701" bIns="0" numCol="1" spcCol="1270" anchor="ctr" anchorCtr="0">
              <a:noAutofit/>
            </a:bodyPr>
            <a:lstStyle/>
            <a:p>
              <a:pPr defTabSz="711200" eaLnBrk="0" fontAlgn="base" hangingPunct="0">
                <a:lnSpc>
                  <a:spcPct val="90000"/>
                </a:lnSpc>
                <a:spcBef>
                  <a:spcPct val="0"/>
                </a:spcBef>
                <a:spcAft>
                  <a:spcPct val="35000"/>
                </a:spcAft>
              </a:pPr>
              <a:r>
                <a:rPr lang="en-GB" sz="1600" dirty="0">
                  <a:solidFill>
                    <a:prstClr val="white"/>
                  </a:solidFill>
                  <a:latin typeface="Calibri" panose="020F0502020204030204"/>
                </a:rPr>
                <a:t>CEIST </a:t>
              </a:r>
              <a:r>
                <a:rPr lang="en-GB" sz="1600">
                  <a:solidFill>
                    <a:prstClr val="white"/>
                  </a:solidFill>
                  <a:latin typeface="Calibri" panose="020F0502020204030204"/>
                </a:rPr>
                <a:t>/ Trustees</a:t>
              </a:r>
              <a:endParaRPr lang="en-IE" sz="1600" dirty="0">
                <a:solidFill>
                  <a:prstClr val="white"/>
                </a:solidFill>
                <a:latin typeface="Calibri" panose="020F0502020204030204"/>
              </a:endParaRPr>
            </a:p>
          </p:txBody>
        </p:sp>
      </p:grpSp>
    </p:spTree>
    <p:extLst>
      <p:ext uri="{BB962C8B-B14F-4D97-AF65-F5344CB8AC3E}">
        <p14:creationId xmlns:p14="http://schemas.microsoft.com/office/powerpoint/2010/main" val="921415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79B8A506-222C-34D3-415E-2416EE083B11}"/>
              </a:ext>
            </a:extLst>
          </p:cNvPr>
          <p:cNvSpPr/>
          <p:nvPr/>
        </p:nvSpPr>
        <p:spPr>
          <a:xfrm>
            <a:off x="9052561" y="4114799"/>
            <a:ext cx="2870230" cy="26638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3" name="Content Placeholder 2">
            <a:extLst>
              <a:ext uri="{FF2B5EF4-FFF2-40B4-BE49-F238E27FC236}">
                <a16:creationId xmlns:a16="http://schemas.microsoft.com/office/drawing/2014/main" id="{43B26BEC-D0CE-28CC-F965-3570F001CB8A}"/>
              </a:ext>
            </a:extLst>
          </p:cNvPr>
          <p:cNvSpPr>
            <a:spLocks noGrp="1"/>
          </p:cNvSpPr>
          <p:nvPr>
            <p:ph idx="1"/>
          </p:nvPr>
        </p:nvSpPr>
        <p:spPr>
          <a:xfrm>
            <a:off x="3345874" y="142408"/>
            <a:ext cx="8007926" cy="6034556"/>
          </a:xfrm>
        </p:spPr>
        <p:txBody>
          <a:bodyPr anchor="ctr">
            <a:normAutofit/>
          </a:bodyPr>
          <a:lstStyle/>
          <a:p>
            <a:pPr marL="342900" lvl="0" indent="-342900">
              <a:buFont typeface="Symbol" panose="05050102010706020507" pitchFamily="18" charset="2"/>
              <a:buBlip>
                <a:blip r:embed="rId2"/>
              </a:buBlip>
            </a:pPr>
            <a:endParaRPr lang="en-IE" sz="26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Blip>
                <a:blip r:embed="rId2"/>
              </a:buBlip>
            </a:pPr>
            <a:endParaRPr lang="en-IE" sz="2600" dirty="0">
              <a:effectLst/>
              <a:latin typeface="Arial" panose="020B0604020202020204" pitchFamily="34" charset="0"/>
              <a:ea typeface="Calibri" panose="020F0502020204030204" pitchFamily="34" charset="0"/>
              <a:cs typeface="Times New Roman" panose="02020603050405020304" pitchFamily="18" charset="0"/>
            </a:endParaRPr>
          </a:p>
          <a:p>
            <a:pPr marL="0" indent="0">
              <a:spcAft>
                <a:spcPts val="800"/>
              </a:spcAft>
              <a:buNone/>
            </a:pPr>
            <a:endParaRPr lang="en-IE" sz="26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sz="2600" dirty="0"/>
          </a:p>
        </p:txBody>
      </p:sp>
      <p:pic>
        <p:nvPicPr>
          <p:cNvPr id="4" name="Picture 2" descr="Leadership in a Catholic School Course | CEIST | Catholic Education | An  Irish Schools Trust">
            <a:extLst>
              <a:ext uri="{FF2B5EF4-FFF2-40B4-BE49-F238E27FC236}">
                <a16:creationId xmlns:a16="http://schemas.microsoft.com/office/drawing/2014/main" id="{DD878AFD-E9C7-7F0C-59A3-A6217ADCED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6020" y="2886003"/>
            <a:ext cx="2263271" cy="1228796"/>
          </a:xfrm>
          <a:prstGeom prst="snip2DiagRect">
            <a:avLst/>
          </a:prstGeom>
          <a:solidFill>
            <a:srgbClr val="FFFFFF">
              <a:shade val="85000"/>
            </a:srgbClr>
          </a:solidFill>
          <a:ln w="88900" cap="sq">
            <a:solidFill>
              <a:srgbClr val="D18805"/>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graphicFrame>
        <p:nvGraphicFramePr>
          <p:cNvPr id="9" name="Diagram 8">
            <a:extLst>
              <a:ext uri="{FF2B5EF4-FFF2-40B4-BE49-F238E27FC236}">
                <a16:creationId xmlns:a16="http://schemas.microsoft.com/office/drawing/2014/main" id="{A9127751-943D-C8C4-9FBB-3B768D202920}"/>
              </a:ext>
            </a:extLst>
          </p:cNvPr>
          <p:cNvGraphicFramePr/>
          <p:nvPr>
            <p:extLst>
              <p:ext uri="{D42A27DB-BD31-4B8C-83A1-F6EECF244321}">
                <p14:modId xmlns:p14="http://schemas.microsoft.com/office/powerpoint/2010/main" val="1373291305"/>
              </p:ext>
            </p:extLst>
          </p:nvPr>
        </p:nvGraphicFramePr>
        <p:xfrm>
          <a:off x="4553061" y="319089"/>
          <a:ext cx="6800739" cy="107289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a:extLst>
              <a:ext uri="{FF2B5EF4-FFF2-40B4-BE49-F238E27FC236}">
                <a16:creationId xmlns:a16="http://schemas.microsoft.com/office/drawing/2014/main" id="{76DE9822-A9CB-BA2A-BD25-D6D52941F862}"/>
              </a:ext>
            </a:extLst>
          </p:cNvPr>
          <p:cNvSpPr/>
          <p:nvPr/>
        </p:nvSpPr>
        <p:spPr>
          <a:xfrm>
            <a:off x="4563855" y="1847088"/>
            <a:ext cx="3094245" cy="18701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800" dirty="0" err="1"/>
              <a:t>Ceilúradh</a:t>
            </a:r>
            <a:endParaRPr lang="en-US" sz="2800" dirty="0"/>
          </a:p>
          <a:p>
            <a:pPr lvl="0" algn="ctr"/>
            <a:r>
              <a:rPr lang="en-US" sz="2800" dirty="0">
                <a:latin typeface="Gaelic" pitchFamily="2" charset="0"/>
              </a:rPr>
              <a:t>CEIST</a:t>
            </a:r>
          </a:p>
          <a:p>
            <a:pPr lvl="0" algn="ctr"/>
            <a:r>
              <a:rPr lang="en-US" sz="2800" dirty="0"/>
              <a:t>1</a:t>
            </a:r>
            <a:r>
              <a:rPr lang="en-US" sz="2800" baseline="30000" dirty="0"/>
              <a:t>st</a:t>
            </a:r>
            <a:r>
              <a:rPr lang="en-US" sz="2800" dirty="0"/>
              <a:t>. February.</a:t>
            </a:r>
          </a:p>
        </p:txBody>
      </p:sp>
      <p:sp>
        <p:nvSpPr>
          <p:cNvPr id="11" name="Rectangle 10">
            <a:extLst>
              <a:ext uri="{FF2B5EF4-FFF2-40B4-BE49-F238E27FC236}">
                <a16:creationId xmlns:a16="http://schemas.microsoft.com/office/drawing/2014/main" id="{4C6E4B23-83D9-052F-3034-444CFB2271F3}"/>
              </a:ext>
            </a:extLst>
          </p:cNvPr>
          <p:cNvSpPr/>
          <p:nvPr/>
        </p:nvSpPr>
        <p:spPr>
          <a:xfrm>
            <a:off x="8259555" y="1847088"/>
            <a:ext cx="3094245" cy="18701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13" name="Rectangle 12">
            <a:extLst>
              <a:ext uri="{FF2B5EF4-FFF2-40B4-BE49-F238E27FC236}">
                <a16:creationId xmlns:a16="http://schemas.microsoft.com/office/drawing/2014/main" id="{DDDCD4D8-3A2F-1622-BA0C-28A00A19F3E6}"/>
              </a:ext>
            </a:extLst>
          </p:cNvPr>
          <p:cNvSpPr/>
          <p:nvPr/>
        </p:nvSpPr>
        <p:spPr>
          <a:xfrm>
            <a:off x="8259555" y="4035417"/>
            <a:ext cx="3094245" cy="18701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Presentation Day</a:t>
            </a:r>
          </a:p>
          <a:p>
            <a:pPr algn="ctr"/>
            <a:r>
              <a:rPr lang="en-US" sz="2800" dirty="0"/>
              <a:t>21st. November.</a:t>
            </a:r>
          </a:p>
        </p:txBody>
      </p:sp>
      <p:sp>
        <p:nvSpPr>
          <p:cNvPr id="15" name="TextBox 14">
            <a:extLst>
              <a:ext uri="{FF2B5EF4-FFF2-40B4-BE49-F238E27FC236}">
                <a16:creationId xmlns:a16="http://schemas.microsoft.com/office/drawing/2014/main" id="{9CBA138F-FDD4-B5E2-B4BB-A8AC107490AC}"/>
              </a:ext>
            </a:extLst>
          </p:cNvPr>
          <p:cNvSpPr txBox="1"/>
          <p:nvPr/>
        </p:nvSpPr>
        <p:spPr>
          <a:xfrm>
            <a:off x="6775924" y="2345529"/>
            <a:ext cx="6099048" cy="954107"/>
          </a:xfrm>
          <a:prstGeom prst="rect">
            <a:avLst/>
          </a:prstGeom>
          <a:noFill/>
        </p:spPr>
        <p:txBody>
          <a:bodyPr wrap="square">
            <a:spAutoFit/>
          </a:bodyPr>
          <a:lstStyle/>
          <a:p>
            <a:pPr algn="ctr"/>
            <a:r>
              <a:rPr lang="en-US" sz="2800" dirty="0">
                <a:solidFill>
                  <a:schemeClr val="lt1"/>
                </a:solidFill>
              </a:rPr>
              <a:t>Mercy Day</a:t>
            </a:r>
          </a:p>
          <a:p>
            <a:pPr algn="ctr"/>
            <a:r>
              <a:rPr lang="en-US" sz="2800" dirty="0">
                <a:solidFill>
                  <a:schemeClr val="lt1"/>
                </a:solidFill>
              </a:rPr>
              <a:t>24th. September.</a:t>
            </a:r>
          </a:p>
        </p:txBody>
      </p:sp>
      <p:sp>
        <p:nvSpPr>
          <p:cNvPr id="16" name="Rectangle 15">
            <a:extLst>
              <a:ext uri="{FF2B5EF4-FFF2-40B4-BE49-F238E27FC236}">
                <a16:creationId xmlns:a16="http://schemas.microsoft.com/office/drawing/2014/main" id="{A5409A10-31C8-DD96-636A-5205BAFF39E0}"/>
              </a:ext>
            </a:extLst>
          </p:cNvPr>
          <p:cNvSpPr/>
          <p:nvPr/>
        </p:nvSpPr>
        <p:spPr>
          <a:xfrm>
            <a:off x="4553061" y="4033548"/>
            <a:ext cx="3094245" cy="18701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GB" sz="2800" dirty="0"/>
              <a:t>Awards Evenings, Special Events</a:t>
            </a:r>
            <a:endParaRPr lang="en-IE" sz="2800" dirty="0"/>
          </a:p>
        </p:txBody>
      </p:sp>
    </p:spTree>
    <p:extLst>
      <p:ext uri="{BB962C8B-B14F-4D97-AF65-F5344CB8AC3E}">
        <p14:creationId xmlns:p14="http://schemas.microsoft.com/office/powerpoint/2010/main" val="2389119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43B26BEC-D0CE-28CC-F965-3570F001CB8A}"/>
              </a:ext>
            </a:extLst>
          </p:cNvPr>
          <p:cNvSpPr>
            <a:spLocks noGrp="1"/>
          </p:cNvSpPr>
          <p:nvPr>
            <p:ph idx="1"/>
          </p:nvPr>
        </p:nvSpPr>
        <p:spPr>
          <a:xfrm>
            <a:off x="3345874" y="142408"/>
            <a:ext cx="8007926" cy="6034556"/>
          </a:xfrm>
        </p:spPr>
        <p:txBody>
          <a:bodyPr anchor="ctr">
            <a:normAutofit/>
          </a:bodyPr>
          <a:lstStyle/>
          <a:p>
            <a:pPr marL="342900" lvl="0" indent="-342900">
              <a:buFont typeface="Symbol" panose="05050102010706020507" pitchFamily="18" charset="2"/>
              <a:buBlip>
                <a:blip r:embed="rId2"/>
              </a:buBlip>
            </a:pPr>
            <a:endParaRPr lang="en-IE" sz="26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Blip>
                <a:blip r:embed="rId2"/>
              </a:buBlip>
            </a:pPr>
            <a:endParaRPr lang="en-IE" sz="2600" dirty="0">
              <a:effectLst/>
              <a:latin typeface="Arial" panose="020B0604020202020204" pitchFamily="34" charset="0"/>
              <a:ea typeface="Calibri" panose="020F0502020204030204" pitchFamily="34" charset="0"/>
              <a:cs typeface="Times New Roman" panose="02020603050405020304" pitchFamily="18" charset="0"/>
            </a:endParaRPr>
          </a:p>
          <a:p>
            <a:pPr marL="0" indent="0">
              <a:spcAft>
                <a:spcPts val="800"/>
              </a:spcAft>
              <a:buNone/>
            </a:pPr>
            <a:endParaRPr lang="en-IE" sz="26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sz="2600" dirty="0"/>
          </a:p>
        </p:txBody>
      </p:sp>
      <p:pic>
        <p:nvPicPr>
          <p:cNvPr id="4" name="Picture 2" descr="Leadership in a Catholic School Course | CEIST | Catholic Education | An  Irish Schools Trust">
            <a:extLst>
              <a:ext uri="{FF2B5EF4-FFF2-40B4-BE49-F238E27FC236}">
                <a16:creationId xmlns:a16="http://schemas.microsoft.com/office/drawing/2014/main" id="{DD878AFD-E9C7-7F0C-59A3-A6217ADCED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6020" y="2886003"/>
            <a:ext cx="2263271" cy="1228796"/>
          </a:xfrm>
          <a:prstGeom prst="snip2DiagRect">
            <a:avLst/>
          </a:prstGeom>
          <a:solidFill>
            <a:srgbClr val="FFFFFF">
              <a:shade val="85000"/>
            </a:srgbClr>
          </a:solidFill>
          <a:ln w="88900" cap="sq">
            <a:solidFill>
              <a:srgbClr val="D18805"/>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graphicFrame>
        <p:nvGraphicFramePr>
          <p:cNvPr id="9" name="Diagram 8">
            <a:extLst>
              <a:ext uri="{FF2B5EF4-FFF2-40B4-BE49-F238E27FC236}">
                <a16:creationId xmlns:a16="http://schemas.microsoft.com/office/drawing/2014/main" id="{A9127751-943D-C8C4-9FBB-3B768D202920}"/>
              </a:ext>
            </a:extLst>
          </p:cNvPr>
          <p:cNvGraphicFramePr/>
          <p:nvPr/>
        </p:nvGraphicFramePr>
        <p:xfrm>
          <a:off x="4358457" y="319088"/>
          <a:ext cx="6995343" cy="10850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Content Placeholder 2">
            <a:extLst>
              <a:ext uri="{FF2B5EF4-FFF2-40B4-BE49-F238E27FC236}">
                <a16:creationId xmlns:a16="http://schemas.microsoft.com/office/drawing/2014/main" id="{B59147B7-623C-6BFD-2C0A-DBD95952A40B}"/>
              </a:ext>
            </a:extLst>
          </p:cNvPr>
          <p:cNvSpPr txBox="1">
            <a:spLocks noChangeArrowheads="1"/>
          </p:cNvSpPr>
          <p:nvPr/>
        </p:nvSpPr>
        <p:spPr>
          <a:xfrm>
            <a:off x="4252830" y="1873856"/>
            <a:ext cx="7543800" cy="47428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00025"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endParaRPr kumimoji="0" lang="en-GB" alt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Tx/>
              <a:buNone/>
              <a:tabLst/>
              <a:defRPr/>
            </a:pPr>
            <a:endParaRPr kumimoji="0" lang="en-GB" alt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IE" alt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Picture 6" descr="Thank You card in an envelope Stock Photo - 104737059">
            <a:extLst>
              <a:ext uri="{FF2B5EF4-FFF2-40B4-BE49-F238E27FC236}">
                <a16:creationId xmlns:a16="http://schemas.microsoft.com/office/drawing/2014/main" id="{6C8423CD-05DD-CF08-B6BF-CA28A244EA99}"/>
              </a:ext>
            </a:extLst>
          </p:cNvPr>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5206795" y="2214140"/>
            <a:ext cx="4361624" cy="3633084"/>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7983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4CA9B8-4C25-46EC-B4C9-152CCA555EE8}"/>
              </a:ext>
            </a:extLst>
          </p:cNvPr>
          <p:cNvSpPr>
            <a:spLocks noGrp="1"/>
          </p:cNvSpPr>
          <p:nvPr>
            <p:ph type="title"/>
          </p:nvPr>
        </p:nvSpPr>
        <p:spPr>
          <a:xfrm>
            <a:off x="704209" y="635069"/>
            <a:ext cx="4509236" cy="1139139"/>
          </a:xfrm>
        </p:spPr>
        <p:txBody>
          <a:bodyPr vert="horz" lIns="91440" tIns="45720" rIns="91440" bIns="45720" rtlCol="0" anchor="ctr">
            <a:normAutofit/>
          </a:bodyPr>
          <a:lstStyle/>
          <a:p>
            <a:pPr>
              <a:defRPr/>
            </a:pPr>
            <a:r>
              <a:rPr lang="en-US" sz="3600" b="1" kern="1200">
                <a:solidFill>
                  <a:schemeClr val="tx1"/>
                </a:solidFill>
                <a:latin typeface="+mj-lt"/>
                <a:ea typeface="+mj-ea"/>
                <a:cs typeface="+mj-cs"/>
              </a:rPr>
              <a:t>Reflection</a:t>
            </a:r>
          </a:p>
        </p:txBody>
      </p:sp>
      <p:sp>
        <p:nvSpPr>
          <p:cNvPr id="6" name="TextBox 5">
            <a:extLst>
              <a:ext uri="{FF2B5EF4-FFF2-40B4-BE49-F238E27FC236}">
                <a16:creationId xmlns:a16="http://schemas.microsoft.com/office/drawing/2014/main" id="{4E8094CD-4836-4ABF-82AE-19AB8E880BDA}"/>
              </a:ext>
            </a:extLst>
          </p:cNvPr>
          <p:cNvSpPr txBox="1"/>
          <p:nvPr/>
        </p:nvSpPr>
        <p:spPr>
          <a:xfrm>
            <a:off x="720992" y="1941362"/>
            <a:ext cx="4492454" cy="2419097"/>
          </a:xfrm>
          <a:prstGeom prst="rect">
            <a:avLst/>
          </a:prstGeom>
        </p:spPr>
        <p:txBody>
          <a:bodyPr vert="horz" lIns="91440" tIns="45720" rIns="91440" bIns="45720" rtlCol="0" anchor="t">
            <a:normAutofit/>
          </a:bodyPr>
          <a:lstStyle/>
          <a:p>
            <a:pPr marR="0" lvl="0" indent="-228600" fontAlgn="auto">
              <a:lnSpc>
                <a:spcPct val="90000"/>
              </a:lnSpc>
              <a:spcBef>
                <a:spcPts val="0"/>
              </a:spcBef>
              <a:spcAft>
                <a:spcPts val="600"/>
              </a:spcAft>
              <a:buClrTx/>
              <a:buSzTx/>
              <a:buFont typeface="Arial" panose="020B0604020202020204" pitchFamily="34" charset="0"/>
              <a:buChar char="•"/>
              <a:tabLst/>
              <a:defRPr/>
            </a:pPr>
            <a:r>
              <a:rPr kumimoji="0" lang="en-US" altLang="en-US" b="0" i="0" u="none" strike="noStrike" cap="none" spc="0" normalizeH="0" baseline="0" noProof="0">
                <a:ln>
                  <a:noFill/>
                </a:ln>
                <a:effectLst/>
                <a:uLnTx/>
                <a:uFillTx/>
              </a:rPr>
              <a:t>Lord, at this time of year as</a:t>
            </a:r>
            <a:r>
              <a:rPr lang="en-US" altLang="en-US"/>
              <a:t> our schools re-open, </a:t>
            </a:r>
            <a:r>
              <a:rPr kumimoji="0" lang="en-US" altLang="en-US" b="0" i="0" u="none" strike="noStrike" cap="none" spc="0" normalizeH="0" baseline="0" noProof="0">
                <a:ln>
                  <a:noFill/>
                </a:ln>
                <a:effectLst/>
                <a:uLnTx/>
                <a:uFillTx/>
              </a:rPr>
              <a:t>let the seeds of education that we sow bear fruit in many surprising ways in the hearts and souls of our students. Help us to support our new students as they begin their journey in  secondary school.  </a:t>
            </a:r>
            <a:endParaRPr kumimoji="0" lang="en-US" b="0" i="0" u="none" strike="noStrike" cap="none" spc="0" normalizeH="0" baseline="0" noProof="0">
              <a:ln>
                <a:noFill/>
              </a:ln>
              <a:effectLst/>
              <a:uLnTx/>
              <a:uFillTx/>
            </a:endParaRPr>
          </a:p>
        </p:txBody>
      </p:sp>
      <p:sp>
        <p:nvSpPr>
          <p:cNvPr id="1136" name="Oval 1135">
            <a:extLst>
              <a:ext uri="{FF2B5EF4-FFF2-40B4-BE49-F238E27FC236}">
                <a16:creationId xmlns:a16="http://schemas.microsoft.com/office/drawing/2014/main" id="{07977D39-626F-40D7-B00F-16E02602DD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49615" y="197110"/>
            <a:ext cx="2020824" cy="2020824"/>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2" descr="Leadership in a Catholic School Course | CEIST | Catholic Education | An  Irish Schools Trust">
            <a:extLst>
              <a:ext uri="{FF2B5EF4-FFF2-40B4-BE49-F238E27FC236}">
                <a16:creationId xmlns:a16="http://schemas.microsoft.com/office/drawing/2014/main" id="{FE57AD4C-CF60-5BBD-47BD-9DFE2A57025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3945" r="31807" b="5"/>
          <a:stretch/>
        </p:blipFill>
        <p:spPr bwMode="auto">
          <a:xfrm>
            <a:off x="5714207" y="361702"/>
            <a:ext cx="1691640" cy="1691640"/>
          </a:xfrm>
          <a:custGeom>
            <a:avLst/>
            <a:gdLst/>
            <a:ahLst/>
            <a:cxnLst/>
            <a:rect l="l" t="t" r="r" b="b"/>
            <a:pathLst>
              <a:path w="1956816" h="1956816">
                <a:moveTo>
                  <a:pt x="978408" y="0"/>
                </a:moveTo>
                <a:cubicBezTo>
                  <a:pt x="1518768" y="0"/>
                  <a:pt x="1956816" y="438048"/>
                  <a:pt x="1956816" y="978408"/>
                </a:cubicBezTo>
                <a:cubicBezTo>
                  <a:pt x="1956816" y="1518768"/>
                  <a:pt x="1518768" y="1956816"/>
                  <a:pt x="978408" y="1956816"/>
                </a:cubicBezTo>
                <a:cubicBezTo>
                  <a:pt x="438048" y="1956816"/>
                  <a:pt x="0" y="1518768"/>
                  <a:pt x="0" y="978408"/>
                </a:cubicBezTo>
                <a:cubicBezTo>
                  <a:pt x="0" y="438048"/>
                  <a:pt x="438048" y="0"/>
                  <a:pt x="978408"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1138" name="Freeform: Shape 1137">
            <a:extLst>
              <a:ext uri="{FF2B5EF4-FFF2-40B4-BE49-F238E27FC236}">
                <a16:creationId xmlns:a16="http://schemas.microsoft.com/office/drawing/2014/main" id="{B905CDE4-B751-4B3E-B625-6E59F89034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14932" y="1"/>
            <a:ext cx="4077068" cy="3445261"/>
          </a:xfrm>
          <a:custGeom>
            <a:avLst/>
            <a:gdLst>
              <a:gd name="connsiteX0" fmla="*/ 250035 w 4077068"/>
              <a:gd name="connsiteY0" fmla="*/ 0 h 3445261"/>
              <a:gd name="connsiteX1" fmla="*/ 4077068 w 4077068"/>
              <a:gd name="connsiteY1" fmla="*/ 0 h 3445261"/>
              <a:gd name="connsiteX2" fmla="*/ 4077068 w 4077068"/>
              <a:gd name="connsiteY2" fmla="*/ 2743040 h 3445261"/>
              <a:gd name="connsiteX3" fmla="*/ 4074154 w 4077068"/>
              <a:gd name="connsiteY3" fmla="*/ 2746247 h 3445261"/>
              <a:gd name="connsiteX4" fmla="*/ 2386584 w 4077068"/>
              <a:gd name="connsiteY4" fmla="*/ 3445261 h 3445261"/>
              <a:gd name="connsiteX5" fmla="*/ 0 w 4077068"/>
              <a:gd name="connsiteY5" fmla="*/ 1058677 h 3445261"/>
              <a:gd name="connsiteX6" fmla="*/ 187550 w 4077068"/>
              <a:gd name="connsiteY6" fmla="*/ 129711 h 3445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7068" h="3445261">
                <a:moveTo>
                  <a:pt x="250035" y="0"/>
                </a:moveTo>
                <a:lnTo>
                  <a:pt x="4077068" y="0"/>
                </a:lnTo>
                <a:lnTo>
                  <a:pt x="4077068" y="2743040"/>
                </a:lnTo>
                <a:lnTo>
                  <a:pt x="4074154" y="2746247"/>
                </a:lnTo>
                <a:cubicBezTo>
                  <a:pt x="3642267" y="3178134"/>
                  <a:pt x="3045621" y="3445261"/>
                  <a:pt x="2386584" y="3445261"/>
                </a:cubicBezTo>
                <a:cubicBezTo>
                  <a:pt x="1068510" y="3445261"/>
                  <a:pt x="0" y="2376751"/>
                  <a:pt x="0" y="1058677"/>
                </a:cubicBezTo>
                <a:cubicBezTo>
                  <a:pt x="0" y="729159"/>
                  <a:pt x="66782" y="415238"/>
                  <a:pt x="187550" y="129711"/>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39" name="Oval 1138">
            <a:extLst>
              <a:ext uri="{FF2B5EF4-FFF2-40B4-BE49-F238E27FC236}">
                <a16:creationId xmlns:a16="http://schemas.microsoft.com/office/drawing/2014/main" id="{08108C16-F4C0-44AA-999D-17BD39219B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1428" y="2550745"/>
            <a:ext cx="3072384" cy="3072384"/>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2" descr="A wooden signpost with different directions&#10;&#10;Description automatically generated">
            <a:extLst>
              <a:ext uri="{FF2B5EF4-FFF2-40B4-BE49-F238E27FC236}">
                <a16:creationId xmlns:a16="http://schemas.microsoft.com/office/drawing/2014/main" id="{03F64204-7E5E-C220-295A-B0B4D9A55216}"/>
              </a:ext>
            </a:extLst>
          </p:cNvPr>
          <p:cNvPicPr>
            <a:picLocks noChangeAspect="1"/>
          </p:cNvPicPr>
          <p:nvPr/>
        </p:nvPicPr>
        <p:blipFill rotWithShape="1">
          <a:blip r:embed="rId4"/>
          <a:srcRect r="37501" b="2"/>
          <a:stretch/>
        </p:blipFill>
        <p:spPr>
          <a:xfrm>
            <a:off x="5886020" y="2715337"/>
            <a:ext cx="2743200" cy="2743200"/>
          </a:xfrm>
          <a:custGeom>
            <a:avLst/>
            <a:gdLst/>
            <a:ahLst/>
            <a:cxnLst/>
            <a:rect l="l" t="t" r="r" b="b"/>
            <a:pathLst>
              <a:path w="2834640" h="2834640">
                <a:moveTo>
                  <a:pt x="1417320" y="0"/>
                </a:moveTo>
                <a:cubicBezTo>
                  <a:pt x="2200084" y="0"/>
                  <a:pt x="2834640" y="634556"/>
                  <a:pt x="2834640" y="1417320"/>
                </a:cubicBezTo>
                <a:cubicBezTo>
                  <a:pt x="2834640" y="2200084"/>
                  <a:pt x="2200084" y="2834640"/>
                  <a:pt x="1417320" y="2834640"/>
                </a:cubicBezTo>
                <a:cubicBezTo>
                  <a:pt x="634556" y="2834640"/>
                  <a:pt x="0" y="2200084"/>
                  <a:pt x="0" y="1417320"/>
                </a:cubicBezTo>
                <a:cubicBezTo>
                  <a:pt x="0" y="634556"/>
                  <a:pt x="634556" y="0"/>
                  <a:pt x="1417320" y="0"/>
                </a:cubicBezTo>
                <a:close/>
              </a:path>
            </a:pathLst>
          </a:custGeom>
        </p:spPr>
      </p:pic>
      <p:pic>
        <p:nvPicPr>
          <p:cNvPr id="1026" name="Picture 2" descr="Parenting: How to prepare your child for starting secondary school – tips  from expert | HELLO!">
            <a:extLst>
              <a:ext uri="{FF2B5EF4-FFF2-40B4-BE49-F238E27FC236}">
                <a16:creationId xmlns:a16="http://schemas.microsoft.com/office/drawing/2014/main" id="{45B07473-BDE6-CE68-1A4B-A0E24E4D6F4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5897" r="4745"/>
          <a:stretch/>
        </p:blipFill>
        <p:spPr bwMode="auto">
          <a:xfrm>
            <a:off x="8278624" y="2"/>
            <a:ext cx="3913376" cy="3281569"/>
          </a:xfrm>
          <a:custGeom>
            <a:avLst/>
            <a:gdLst/>
            <a:ahLst/>
            <a:cxnLst/>
            <a:rect l="l" t="t" r="r" b="b"/>
            <a:pathLst>
              <a:path w="3913376" h="3281569">
                <a:moveTo>
                  <a:pt x="267865" y="0"/>
                </a:moveTo>
                <a:lnTo>
                  <a:pt x="3913376" y="0"/>
                </a:lnTo>
                <a:lnTo>
                  <a:pt x="3913376" y="2499938"/>
                </a:lnTo>
                <a:lnTo>
                  <a:pt x="3794714" y="2630499"/>
                </a:lnTo>
                <a:cubicBezTo>
                  <a:pt x="3392450" y="3032763"/>
                  <a:pt x="2836727" y="3281569"/>
                  <a:pt x="2222892" y="3281569"/>
                </a:cubicBezTo>
                <a:cubicBezTo>
                  <a:pt x="995223" y="3281569"/>
                  <a:pt x="0" y="2286346"/>
                  <a:pt x="0" y="1058677"/>
                </a:cubicBezTo>
                <a:cubicBezTo>
                  <a:pt x="0" y="751760"/>
                  <a:pt x="62202" y="459370"/>
                  <a:pt x="174686" y="193427"/>
                </a:cubicBezTo>
                <a:close/>
              </a:path>
            </a:pathLst>
          </a:custGeom>
          <a:noFill/>
          <a:extLst>
            <a:ext uri="{909E8E84-426E-40DD-AFC4-6F175D3DCCD1}">
              <a14:hiddenFill xmlns:a14="http://schemas.microsoft.com/office/drawing/2010/main">
                <a:solidFill>
                  <a:srgbClr val="FFFFFF"/>
                </a:solidFill>
              </a14:hiddenFill>
            </a:ext>
          </a:extLst>
        </p:spPr>
      </p:pic>
      <p:sp>
        <p:nvSpPr>
          <p:cNvPr id="1135" name="Freeform: Shape 1134">
            <a:extLst>
              <a:ext uri="{FF2B5EF4-FFF2-40B4-BE49-F238E27FC236}">
                <a16:creationId xmlns:a16="http://schemas.microsoft.com/office/drawing/2014/main" id="{CDC29AC1-2821-4FCC-B597-88DAF39C36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53162" y="4604085"/>
            <a:ext cx="4281112" cy="2253913"/>
          </a:xfrm>
          <a:custGeom>
            <a:avLst/>
            <a:gdLst>
              <a:gd name="connsiteX0" fmla="*/ 2140556 w 4281112"/>
              <a:gd name="connsiteY0" fmla="*/ 0 h 2253913"/>
              <a:gd name="connsiteX1" fmla="*/ 4281112 w 4281112"/>
              <a:gd name="connsiteY1" fmla="*/ 2140556 h 2253913"/>
              <a:gd name="connsiteX2" fmla="*/ 4275388 w 4281112"/>
              <a:gd name="connsiteY2" fmla="*/ 2253913 h 2253913"/>
              <a:gd name="connsiteX3" fmla="*/ 5724 w 4281112"/>
              <a:gd name="connsiteY3" fmla="*/ 2253913 h 2253913"/>
              <a:gd name="connsiteX4" fmla="*/ 0 w 4281112"/>
              <a:gd name="connsiteY4" fmla="*/ 2140556 h 2253913"/>
              <a:gd name="connsiteX5" fmla="*/ 2140556 w 4281112"/>
              <a:gd name="connsiteY5" fmla="*/ 0 h 225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1112" h="2253913">
                <a:moveTo>
                  <a:pt x="2140556" y="0"/>
                </a:moveTo>
                <a:cubicBezTo>
                  <a:pt x="3322752" y="0"/>
                  <a:pt x="4281112" y="958360"/>
                  <a:pt x="4281112" y="2140556"/>
                </a:cubicBezTo>
                <a:lnTo>
                  <a:pt x="4275388" y="2253913"/>
                </a:lnTo>
                <a:lnTo>
                  <a:pt x="5724" y="2253913"/>
                </a:lnTo>
                <a:lnTo>
                  <a:pt x="0" y="2140556"/>
                </a:lnTo>
                <a:cubicBezTo>
                  <a:pt x="0" y="958360"/>
                  <a:pt x="958360" y="0"/>
                  <a:pt x="2140556"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30" name="Picture 6" descr="DSC_7714">
            <a:extLst>
              <a:ext uri="{FF2B5EF4-FFF2-40B4-BE49-F238E27FC236}">
                <a16:creationId xmlns:a16="http://schemas.microsoft.com/office/drawing/2014/main" id="{A41C5178-9B0F-BB62-7366-898B84F7F1DF}"/>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2279" r="-1" b="18416"/>
          <a:stretch/>
        </p:blipFill>
        <p:spPr bwMode="auto">
          <a:xfrm>
            <a:off x="1818614" y="4769536"/>
            <a:ext cx="3950208" cy="2088462"/>
          </a:xfrm>
          <a:custGeom>
            <a:avLst/>
            <a:gdLst/>
            <a:ahLst/>
            <a:cxnLst/>
            <a:rect l="l" t="t" r="r" b="b"/>
            <a:pathLst>
              <a:path w="3950208" h="2088462">
                <a:moveTo>
                  <a:pt x="1975104" y="0"/>
                </a:moveTo>
                <a:cubicBezTo>
                  <a:pt x="3065924" y="0"/>
                  <a:pt x="3950208" y="884284"/>
                  <a:pt x="3950208" y="1975104"/>
                </a:cubicBezTo>
                <a:lnTo>
                  <a:pt x="3944484" y="2088462"/>
                </a:lnTo>
                <a:lnTo>
                  <a:pt x="5724" y="2088462"/>
                </a:lnTo>
                <a:lnTo>
                  <a:pt x="0" y="1975104"/>
                </a:lnTo>
                <a:cubicBezTo>
                  <a:pt x="0" y="884284"/>
                  <a:pt x="884284" y="0"/>
                  <a:pt x="1975104" y="0"/>
                </a:cubicBezTo>
                <a:close/>
              </a:path>
            </a:pathLst>
          </a:custGeom>
          <a:noFill/>
          <a:extLst>
            <a:ext uri="{909E8E84-426E-40DD-AFC4-6F175D3DCCD1}">
              <a14:hiddenFill xmlns:a14="http://schemas.microsoft.com/office/drawing/2010/main">
                <a:solidFill>
                  <a:srgbClr val="FFFFFF"/>
                </a:solidFill>
              </a14:hiddenFill>
            </a:ext>
          </a:extLst>
        </p:spPr>
      </p:pic>
      <p:sp>
        <p:nvSpPr>
          <p:cNvPr id="1137" name="Freeform: Shape 1136">
            <a:extLst>
              <a:ext uri="{FF2B5EF4-FFF2-40B4-BE49-F238E27FC236}">
                <a16:creationId xmlns:a16="http://schemas.microsoft.com/office/drawing/2014/main" id="{C8F10CB3-3B5E-4C7A-98CF-B87454DDFA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48370" y="3966828"/>
            <a:ext cx="3339958" cy="2891173"/>
          </a:xfrm>
          <a:custGeom>
            <a:avLst/>
            <a:gdLst>
              <a:gd name="connsiteX0" fmla="*/ 2002536 w 3339958"/>
              <a:gd name="connsiteY0" fmla="*/ 0 h 2891173"/>
              <a:gd name="connsiteX1" fmla="*/ 3276335 w 3339958"/>
              <a:gd name="connsiteY1" fmla="*/ 457282 h 2891173"/>
              <a:gd name="connsiteX2" fmla="*/ 3339958 w 3339958"/>
              <a:gd name="connsiteY2" fmla="*/ 515107 h 2891173"/>
              <a:gd name="connsiteX3" fmla="*/ 3339958 w 3339958"/>
              <a:gd name="connsiteY3" fmla="*/ 2891173 h 2891173"/>
              <a:gd name="connsiteX4" fmla="*/ 209954 w 3339958"/>
              <a:gd name="connsiteY4" fmla="*/ 2891173 h 2891173"/>
              <a:gd name="connsiteX5" fmla="*/ 157369 w 3339958"/>
              <a:gd name="connsiteY5" fmla="*/ 2782014 h 2891173"/>
              <a:gd name="connsiteX6" fmla="*/ 0 w 3339958"/>
              <a:gd name="connsiteY6" fmla="*/ 2002536 h 2891173"/>
              <a:gd name="connsiteX7" fmla="*/ 2002536 w 3339958"/>
              <a:gd name="connsiteY7" fmla="*/ 0 h 2891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9958" h="2891173">
                <a:moveTo>
                  <a:pt x="2002536" y="0"/>
                </a:moveTo>
                <a:cubicBezTo>
                  <a:pt x="2486398" y="0"/>
                  <a:pt x="2930179" y="171609"/>
                  <a:pt x="3276335" y="457282"/>
                </a:cubicBezTo>
                <a:lnTo>
                  <a:pt x="3339958" y="515107"/>
                </a:lnTo>
                <a:lnTo>
                  <a:pt x="3339958" y="2891173"/>
                </a:lnTo>
                <a:lnTo>
                  <a:pt x="209954" y="2891173"/>
                </a:lnTo>
                <a:lnTo>
                  <a:pt x="157369" y="2782014"/>
                </a:lnTo>
                <a:cubicBezTo>
                  <a:pt x="56036" y="2542434"/>
                  <a:pt x="0" y="2279029"/>
                  <a:pt x="0" y="2002536"/>
                </a:cubicBezTo>
                <a:cubicBezTo>
                  <a:pt x="0" y="896566"/>
                  <a:pt x="896566" y="0"/>
                  <a:pt x="2002536"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 name="officeArt object" descr="Image">
            <a:extLst>
              <a:ext uri="{FF2B5EF4-FFF2-40B4-BE49-F238E27FC236}">
                <a16:creationId xmlns:a16="http://schemas.microsoft.com/office/drawing/2014/main" id="{DFFEF747-ED98-4BD3-8406-86F2D56B3F5E}"/>
              </a:ext>
            </a:extLst>
          </p:cNvPr>
          <p:cNvPicPr>
            <a:picLocks noGrp="1" noChangeAspect="1" noChangeArrowheads="1"/>
          </p:cNvPicPr>
          <p:nvPr>
            <p:ph idx="1"/>
          </p:nvPr>
        </p:nvPicPr>
        <p:blipFill rotWithShape="1">
          <a:blip r:embed="rId7">
            <a:extLst>
              <a:ext uri="{28A0092B-C50C-407E-A947-70E740481C1C}">
                <a14:useLocalDpi xmlns:a14="http://schemas.microsoft.com/office/drawing/2010/main" val="0"/>
              </a:ext>
            </a:extLst>
          </a:blip>
          <a:srcRect l="18151" r="1687" b="-4"/>
          <a:stretch/>
        </p:blipFill>
        <p:spPr bwMode="auto">
          <a:xfrm>
            <a:off x="9009416" y="4131546"/>
            <a:ext cx="3178912" cy="2726454"/>
          </a:xfrm>
          <a:custGeom>
            <a:avLst/>
            <a:gdLst/>
            <a:ahLst/>
            <a:cxnLst/>
            <a:rect l="l" t="t" r="r" b="b"/>
            <a:pathLst>
              <a:path w="3178912" h="2726454">
                <a:moveTo>
                  <a:pt x="1837818" y="0"/>
                </a:moveTo>
                <a:cubicBezTo>
                  <a:pt x="2345318" y="0"/>
                  <a:pt x="2804772" y="205705"/>
                  <a:pt x="3137352" y="538285"/>
                </a:cubicBezTo>
                <a:lnTo>
                  <a:pt x="3178912" y="584013"/>
                </a:lnTo>
                <a:lnTo>
                  <a:pt x="3178912" y="2726454"/>
                </a:lnTo>
                <a:lnTo>
                  <a:pt x="229483" y="2726454"/>
                </a:lnTo>
                <a:lnTo>
                  <a:pt x="221815" y="2713832"/>
                </a:lnTo>
                <a:cubicBezTo>
                  <a:pt x="80353" y="2453425"/>
                  <a:pt x="0" y="2155005"/>
                  <a:pt x="0" y="1837818"/>
                </a:cubicBezTo>
                <a:cubicBezTo>
                  <a:pt x="0" y="822819"/>
                  <a:pt x="822819" y="0"/>
                  <a:pt x="1837818" y="0"/>
                </a:cubicBez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Tree>
    <p:extLst>
      <p:ext uri="{BB962C8B-B14F-4D97-AF65-F5344CB8AC3E}">
        <p14:creationId xmlns:p14="http://schemas.microsoft.com/office/powerpoint/2010/main" val="296657988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43B26BEC-D0CE-28CC-F965-3570F001CB8A}"/>
              </a:ext>
            </a:extLst>
          </p:cNvPr>
          <p:cNvSpPr>
            <a:spLocks noGrp="1"/>
          </p:cNvSpPr>
          <p:nvPr>
            <p:ph idx="1"/>
          </p:nvPr>
        </p:nvSpPr>
        <p:spPr>
          <a:xfrm>
            <a:off x="4248023" y="3157577"/>
            <a:ext cx="7780669" cy="780494"/>
          </a:xfrm>
        </p:spPr>
        <p:txBody>
          <a:bodyPr anchor="ctr">
            <a:normAutofit/>
          </a:bodyPr>
          <a:lstStyle/>
          <a:p>
            <a:pPr marL="342900" lvl="0" indent="-342900">
              <a:buFont typeface="Symbol" panose="05050102010706020507" pitchFamily="18" charset="2"/>
              <a:buBlip>
                <a:blip r:embed="rId2"/>
              </a:buBlip>
            </a:pPr>
            <a:endParaRPr lang="en-IE" sz="26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Blip>
                <a:blip r:embed="rId2"/>
              </a:buBlip>
            </a:pPr>
            <a:endParaRPr lang="en-IE" sz="2600" dirty="0">
              <a:effectLst/>
              <a:latin typeface="Arial" panose="020B0604020202020204" pitchFamily="34" charset="0"/>
              <a:ea typeface="Calibri" panose="020F0502020204030204" pitchFamily="34" charset="0"/>
              <a:cs typeface="Times New Roman" panose="02020603050405020304" pitchFamily="18" charset="0"/>
            </a:endParaRPr>
          </a:p>
          <a:p>
            <a:pPr marL="0" indent="0">
              <a:spcAft>
                <a:spcPts val="800"/>
              </a:spcAft>
              <a:buNone/>
            </a:pPr>
            <a:endParaRPr lang="en-IE" sz="26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IE" sz="2800" dirty="0">
              <a:latin typeface="+mn-lt"/>
            </a:endParaRPr>
          </a:p>
        </p:txBody>
      </p:sp>
      <p:pic>
        <p:nvPicPr>
          <p:cNvPr id="4" name="Picture 2" descr="Leadership in a Catholic School Course | CEIST | Catholic Education | An  Irish Schools Trust">
            <a:extLst>
              <a:ext uri="{FF2B5EF4-FFF2-40B4-BE49-F238E27FC236}">
                <a16:creationId xmlns:a16="http://schemas.microsoft.com/office/drawing/2014/main" id="{DD878AFD-E9C7-7F0C-59A3-A6217ADCED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6020" y="2886003"/>
            <a:ext cx="2263271" cy="1228796"/>
          </a:xfrm>
          <a:prstGeom prst="snip2DiagRect">
            <a:avLst/>
          </a:prstGeom>
          <a:solidFill>
            <a:srgbClr val="FFFFFF">
              <a:shade val="85000"/>
            </a:srgbClr>
          </a:solidFill>
          <a:ln w="88900" cap="sq">
            <a:solidFill>
              <a:srgbClr val="D18805"/>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2" name="Rectangle 1">
            <a:extLst>
              <a:ext uri="{FF2B5EF4-FFF2-40B4-BE49-F238E27FC236}">
                <a16:creationId xmlns:a16="http://schemas.microsoft.com/office/drawing/2014/main" id="{DD52AE3D-A343-8580-1233-A7C2C8FA6F83}"/>
              </a:ext>
            </a:extLst>
          </p:cNvPr>
          <p:cNvSpPr/>
          <p:nvPr/>
        </p:nvSpPr>
        <p:spPr>
          <a:xfrm>
            <a:off x="8888506" y="4257158"/>
            <a:ext cx="3140186" cy="26308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9" name="TextBox 8">
            <a:extLst>
              <a:ext uri="{FF2B5EF4-FFF2-40B4-BE49-F238E27FC236}">
                <a16:creationId xmlns:a16="http://schemas.microsoft.com/office/drawing/2014/main" id="{3CB8DE83-D653-943F-56EA-CB0B7BD05AA0}"/>
              </a:ext>
            </a:extLst>
          </p:cNvPr>
          <p:cNvSpPr txBox="1"/>
          <p:nvPr/>
        </p:nvSpPr>
        <p:spPr>
          <a:xfrm>
            <a:off x="4054525" y="985806"/>
            <a:ext cx="6098240" cy="769441"/>
          </a:xfrm>
          <a:prstGeom prst="rect">
            <a:avLst/>
          </a:prstGeom>
          <a:noFill/>
        </p:spPr>
        <p:txBody>
          <a:bodyPr wrap="square">
            <a:spAutoFit/>
          </a:bodyPr>
          <a:lstStyle/>
          <a:p>
            <a:pPr algn="ctr"/>
            <a:r>
              <a:rPr lang="en-GB" sz="4400" b="1" i="1" dirty="0"/>
              <a:t>YOUR SCHOOL IS</a:t>
            </a:r>
            <a:endParaRPr lang="en-IE" sz="4400" b="1" i="1" dirty="0"/>
          </a:p>
        </p:txBody>
      </p:sp>
      <p:sp>
        <p:nvSpPr>
          <p:cNvPr id="36" name="TextBox 35">
            <a:extLst>
              <a:ext uri="{FF2B5EF4-FFF2-40B4-BE49-F238E27FC236}">
                <a16:creationId xmlns:a16="http://schemas.microsoft.com/office/drawing/2014/main" id="{145273EC-9419-E0FF-0866-E961177D0D44}"/>
              </a:ext>
            </a:extLst>
          </p:cNvPr>
          <p:cNvSpPr txBox="1"/>
          <p:nvPr/>
        </p:nvSpPr>
        <p:spPr>
          <a:xfrm>
            <a:off x="6324477" y="2638945"/>
            <a:ext cx="5128057" cy="1200329"/>
          </a:xfrm>
          <a:prstGeom prst="rect">
            <a:avLst/>
          </a:prstGeom>
          <a:noFill/>
        </p:spPr>
        <p:txBody>
          <a:bodyPr wrap="square">
            <a:spAutoFit/>
          </a:bodyPr>
          <a:lstStyle/>
          <a:p>
            <a:pPr marL="0" lvl="0" indent="0" algn="ctr" defTabSz="2133600">
              <a:lnSpc>
                <a:spcPct val="90000"/>
              </a:lnSpc>
              <a:spcBef>
                <a:spcPct val="0"/>
              </a:spcBef>
              <a:spcAft>
                <a:spcPct val="35000"/>
              </a:spcAft>
              <a:buNone/>
            </a:pPr>
            <a:r>
              <a:rPr lang="en-GB" sz="4000" kern="1200" dirty="0">
                <a:solidFill>
                  <a:srgbClr val="E28743"/>
                </a:solidFill>
              </a:rPr>
              <a:t> A Catholic Voluntary Secondary School</a:t>
            </a:r>
            <a:endParaRPr lang="en-IE" sz="4000" kern="1200" dirty="0">
              <a:solidFill>
                <a:srgbClr val="E28743"/>
              </a:solidFill>
            </a:endParaRPr>
          </a:p>
        </p:txBody>
      </p:sp>
      <p:sp>
        <p:nvSpPr>
          <p:cNvPr id="38" name="TextBox 37">
            <a:extLst>
              <a:ext uri="{FF2B5EF4-FFF2-40B4-BE49-F238E27FC236}">
                <a16:creationId xmlns:a16="http://schemas.microsoft.com/office/drawing/2014/main" id="{0F8B88B9-C510-62F4-093D-8D94021635A5}"/>
              </a:ext>
            </a:extLst>
          </p:cNvPr>
          <p:cNvSpPr txBox="1"/>
          <p:nvPr/>
        </p:nvSpPr>
        <p:spPr>
          <a:xfrm>
            <a:off x="6542594" y="4101736"/>
            <a:ext cx="6099048" cy="646331"/>
          </a:xfrm>
          <a:prstGeom prst="rect">
            <a:avLst/>
          </a:prstGeom>
          <a:noFill/>
        </p:spPr>
        <p:txBody>
          <a:bodyPr wrap="square">
            <a:spAutoFit/>
          </a:bodyPr>
          <a:lstStyle/>
          <a:p>
            <a:pPr marL="0" indent="0">
              <a:buNone/>
            </a:pPr>
            <a:r>
              <a:rPr lang="en-GB" sz="3600" b="1" dirty="0"/>
              <a:t>          </a:t>
            </a:r>
            <a:r>
              <a:rPr lang="en-GB" sz="3600" dirty="0">
                <a:solidFill>
                  <a:srgbClr val="0070C0"/>
                </a:solidFill>
              </a:rPr>
              <a:t>and</a:t>
            </a:r>
            <a:endParaRPr lang="en-IE" sz="3600" dirty="0">
              <a:solidFill>
                <a:srgbClr val="0070C0"/>
              </a:solidFill>
            </a:endParaRPr>
          </a:p>
        </p:txBody>
      </p:sp>
      <mc:AlternateContent xmlns:mc="http://schemas.openxmlformats.org/markup-compatibility/2006" xmlns:p14="http://schemas.microsoft.com/office/powerpoint/2010/main" xmlns:aink="http://schemas.microsoft.com/office/drawing/2016/ink">
        <mc:Choice Requires="p14 aink">
          <p:contentPart p14:bwMode="auto" r:id="rId4">
            <p14:nvContentPartPr>
              <p14:cNvPr id="51" name="Ink 50">
                <a:extLst>
                  <a:ext uri="{FF2B5EF4-FFF2-40B4-BE49-F238E27FC236}">
                    <a16:creationId xmlns:a16="http://schemas.microsoft.com/office/drawing/2014/main" id="{D6690BF2-8851-7A61-9D16-A5C2634EB515}"/>
                  </a:ext>
                </a:extLst>
              </p14:cNvPr>
              <p14:cNvContentPartPr/>
              <p14:nvPr/>
            </p14:nvContentPartPr>
            <p14:xfrm>
              <a:off x="4761806" y="151737"/>
              <a:ext cx="5838120" cy="1929600"/>
            </p14:xfrm>
          </p:contentPart>
        </mc:Choice>
        <mc:Fallback xmlns="">
          <p:pic>
            <p:nvPicPr>
              <p:cNvPr id="51" name="Ink 50">
                <a:extLst>
                  <a:ext uri="{FF2B5EF4-FFF2-40B4-BE49-F238E27FC236}">
                    <a16:creationId xmlns:a16="http://schemas.microsoft.com/office/drawing/2014/main" id="{D6690BF2-8851-7A61-9D16-A5C2634EB515}"/>
                  </a:ext>
                </a:extLst>
              </p:cNvPr>
              <p:cNvPicPr/>
              <p:nvPr/>
            </p:nvPicPr>
            <p:blipFill>
              <a:blip r:embed="rId5"/>
              <a:stretch>
                <a:fillRect/>
              </a:stretch>
            </p:blipFill>
            <p:spPr>
              <a:xfrm>
                <a:off x="4725808" y="115737"/>
                <a:ext cx="5909756" cy="2001240"/>
              </a:xfrm>
              <a:prstGeom prst="rect">
                <a:avLst/>
              </a:prstGeom>
            </p:spPr>
          </p:pic>
        </mc:Fallback>
      </mc:AlternateContent>
      <p:sp>
        <p:nvSpPr>
          <p:cNvPr id="40" name="TextBox 39">
            <a:extLst>
              <a:ext uri="{FF2B5EF4-FFF2-40B4-BE49-F238E27FC236}">
                <a16:creationId xmlns:a16="http://schemas.microsoft.com/office/drawing/2014/main" id="{C3047046-304A-A99B-D195-5EB7CE28DB43}"/>
              </a:ext>
            </a:extLst>
          </p:cNvPr>
          <p:cNvSpPr txBox="1"/>
          <p:nvPr/>
        </p:nvSpPr>
        <p:spPr>
          <a:xfrm>
            <a:off x="4761806" y="5238977"/>
            <a:ext cx="6188040" cy="661720"/>
          </a:xfrm>
          <a:prstGeom prst="rect">
            <a:avLst/>
          </a:prstGeom>
          <a:noFill/>
        </p:spPr>
        <p:txBody>
          <a:bodyPr wrap="square">
            <a:spAutoFit/>
          </a:bodyPr>
          <a:lstStyle>
            <a:defPPr>
              <a:defRPr lang="en-US"/>
            </a:defPPr>
            <a:lvl1pPr lvl="0" indent="0" algn="ctr" defTabSz="2133600">
              <a:lnSpc>
                <a:spcPct val="90000"/>
              </a:lnSpc>
              <a:spcBef>
                <a:spcPct val="0"/>
              </a:spcBef>
              <a:spcAft>
                <a:spcPct val="35000"/>
              </a:spcAft>
              <a:buNone/>
              <a:defRPr sz="4000"/>
            </a:lvl1pPr>
          </a:lstStyle>
          <a:p>
            <a:r>
              <a:rPr lang="en-GB" dirty="0">
                <a:solidFill>
                  <a:srgbClr val="F7A4A4"/>
                </a:solidFill>
              </a:rPr>
              <a:t>                A </a:t>
            </a:r>
            <a:r>
              <a:rPr lang="en-GB" dirty="0">
                <a:solidFill>
                  <a:srgbClr val="F7A4A4"/>
                </a:solidFill>
                <a:latin typeface="Gaelic" pitchFamily="2" charset="0"/>
              </a:rPr>
              <a:t>CEIST</a:t>
            </a:r>
            <a:r>
              <a:rPr lang="en-GB" dirty="0">
                <a:solidFill>
                  <a:srgbClr val="F7A4A4"/>
                </a:solidFill>
              </a:rPr>
              <a:t> School</a:t>
            </a:r>
            <a:endParaRPr lang="en-IE" dirty="0">
              <a:solidFill>
                <a:srgbClr val="F7A4A4"/>
              </a:solidFill>
            </a:endParaRPr>
          </a:p>
        </p:txBody>
      </p:sp>
      <p:pic>
        <p:nvPicPr>
          <p:cNvPr id="11" name="Picture 10">
            <a:extLst>
              <a:ext uri="{FF2B5EF4-FFF2-40B4-BE49-F238E27FC236}">
                <a16:creationId xmlns:a16="http://schemas.microsoft.com/office/drawing/2014/main" id="{84F87EE4-B668-2EB8-DF04-88D943597BBB}"/>
              </a:ext>
            </a:extLst>
          </p:cNvPr>
          <p:cNvPicPr>
            <a:picLocks noChangeAspect="1"/>
          </p:cNvPicPr>
          <p:nvPr/>
        </p:nvPicPr>
        <p:blipFill>
          <a:blip r:embed="rId6"/>
          <a:stretch>
            <a:fillRect/>
          </a:stretch>
        </p:blipFill>
        <p:spPr>
          <a:xfrm>
            <a:off x="4034743" y="3526742"/>
            <a:ext cx="2831670" cy="1772496"/>
          </a:xfrm>
          <a:prstGeom prst="rect">
            <a:avLst/>
          </a:prstGeom>
        </p:spPr>
      </p:pic>
    </p:spTree>
    <p:extLst>
      <p:ext uri="{BB962C8B-B14F-4D97-AF65-F5344CB8AC3E}">
        <p14:creationId xmlns:p14="http://schemas.microsoft.com/office/powerpoint/2010/main" val="3962944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edge">
                                      <p:cBhvr>
                                        <p:cTn id="7" dur="10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dissolve">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dissolve">
                                      <p:cBhvr>
                                        <p:cTn id="17" dur="500"/>
                                        <p:tgtEl>
                                          <p:spTgt spid="38"/>
                                        </p:tgtEl>
                                      </p:cBhvr>
                                    </p:animEffect>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80">
                                          <p:stCondLst>
                                            <p:cond delay="0"/>
                                          </p:stCondLst>
                                        </p:cTn>
                                        <p:tgtEl>
                                          <p:spTgt spid="11"/>
                                        </p:tgtEl>
                                      </p:cBhvr>
                                    </p:animEffect>
                                    <p:anim calcmode="lin" valueType="num">
                                      <p:cBhvr>
                                        <p:cTn id="23"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28" dur="26">
                                          <p:stCondLst>
                                            <p:cond delay="650"/>
                                          </p:stCondLst>
                                        </p:cTn>
                                        <p:tgtEl>
                                          <p:spTgt spid="11"/>
                                        </p:tgtEl>
                                      </p:cBhvr>
                                      <p:to x="100000" y="60000"/>
                                    </p:animScale>
                                    <p:animScale>
                                      <p:cBhvr>
                                        <p:cTn id="29" dur="166" decel="50000">
                                          <p:stCondLst>
                                            <p:cond delay="676"/>
                                          </p:stCondLst>
                                        </p:cTn>
                                        <p:tgtEl>
                                          <p:spTgt spid="11"/>
                                        </p:tgtEl>
                                      </p:cBhvr>
                                      <p:to x="100000" y="100000"/>
                                    </p:animScale>
                                    <p:animScale>
                                      <p:cBhvr>
                                        <p:cTn id="30" dur="26">
                                          <p:stCondLst>
                                            <p:cond delay="1312"/>
                                          </p:stCondLst>
                                        </p:cTn>
                                        <p:tgtEl>
                                          <p:spTgt spid="11"/>
                                        </p:tgtEl>
                                      </p:cBhvr>
                                      <p:to x="100000" y="80000"/>
                                    </p:animScale>
                                    <p:animScale>
                                      <p:cBhvr>
                                        <p:cTn id="31" dur="166" decel="50000">
                                          <p:stCondLst>
                                            <p:cond delay="1338"/>
                                          </p:stCondLst>
                                        </p:cTn>
                                        <p:tgtEl>
                                          <p:spTgt spid="11"/>
                                        </p:tgtEl>
                                      </p:cBhvr>
                                      <p:to x="100000" y="100000"/>
                                    </p:animScale>
                                    <p:animScale>
                                      <p:cBhvr>
                                        <p:cTn id="32" dur="26">
                                          <p:stCondLst>
                                            <p:cond delay="1642"/>
                                          </p:stCondLst>
                                        </p:cTn>
                                        <p:tgtEl>
                                          <p:spTgt spid="11"/>
                                        </p:tgtEl>
                                      </p:cBhvr>
                                      <p:to x="100000" y="90000"/>
                                    </p:animScale>
                                    <p:animScale>
                                      <p:cBhvr>
                                        <p:cTn id="33" dur="166" decel="50000">
                                          <p:stCondLst>
                                            <p:cond delay="1668"/>
                                          </p:stCondLst>
                                        </p:cTn>
                                        <p:tgtEl>
                                          <p:spTgt spid="11"/>
                                        </p:tgtEl>
                                      </p:cBhvr>
                                      <p:to x="100000" y="100000"/>
                                    </p:animScale>
                                    <p:animScale>
                                      <p:cBhvr>
                                        <p:cTn id="34" dur="26">
                                          <p:stCondLst>
                                            <p:cond delay="1808"/>
                                          </p:stCondLst>
                                        </p:cTn>
                                        <p:tgtEl>
                                          <p:spTgt spid="11"/>
                                        </p:tgtEl>
                                      </p:cBhvr>
                                      <p:to x="100000" y="95000"/>
                                    </p:animScale>
                                    <p:animScale>
                                      <p:cBhvr>
                                        <p:cTn id="35" dur="166" decel="50000">
                                          <p:stCondLst>
                                            <p:cond delay="1834"/>
                                          </p:stCondLst>
                                        </p:cTn>
                                        <p:tgtEl>
                                          <p:spTgt spid="11"/>
                                        </p:tgtEl>
                                      </p:cBhvr>
                                      <p:to x="100000" y="100000"/>
                                    </p:animScale>
                                  </p:childTnLst>
                                </p:cTn>
                              </p:par>
                              <p:par>
                                <p:cTn id="36" presetID="9"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dissolve">
                                      <p:cBhvr>
                                        <p:cTn id="3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8" grpId="0"/>
      <p:bldP spid="4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796CD800-C8BF-41B5-983A-3B3D95FA99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E"/>
          </a:p>
        </p:txBody>
      </p:sp>
      <p:sp>
        <p:nvSpPr>
          <p:cNvPr id="32" name="Rectangle 31">
            <a:extLst>
              <a:ext uri="{FF2B5EF4-FFF2-40B4-BE49-F238E27FC236}">
                <a16:creationId xmlns:a16="http://schemas.microsoft.com/office/drawing/2014/main" id="{ED36A27B-61AE-4AA1-8BD6-7310E072D8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E"/>
          </a:p>
        </p:txBody>
      </p:sp>
      <p:cxnSp>
        <p:nvCxnSpPr>
          <p:cNvPr id="34" name="Straight Connector 33">
            <a:extLst>
              <a:ext uri="{FF2B5EF4-FFF2-40B4-BE49-F238E27FC236}">
                <a16:creationId xmlns:a16="http://schemas.microsoft.com/office/drawing/2014/main" id="{511BC4C5-EB16-4C0B-83E6-96A39848CF1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36" name="Rectangle 35">
            <a:extLst>
              <a:ext uri="{FF2B5EF4-FFF2-40B4-BE49-F238E27FC236}">
                <a16:creationId xmlns:a16="http://schemas.microsoft.com/office/drawing/2014/main" id="{20E9A622-9996-4927-BBCD-AEE2687BE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51DE3FC3-BAC1-4105-9620-4FB64EDCE8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5902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E"/>
          </a:p>
        </p:txBody>
      </p:sp>
      <p:sp>
        <p:nvSpPr>
          <p:cNvPr id="2" name="Title 1">
            <a:extLst>
              <a:ext uri="{FF2B5EF4-FFF2-40B4-BE49-F238E27FC236}">
                <a16:creationId xmlns:a16="http://schemas.microsoft.com/office/drawing/2014/main" id="{CA040D17-4B6E-B5AB-DE6F-4AAF2E19A1F8}"/>
              </a:ext>
            </a:extLst>
          </p:cNvPr>
          <p:cNvSpPr>
            <a:spLocks noGrp="1"/>
          </p:cNvSpPr>
          <p:nvPr>
            <p:ph type="title"/>
          </p:nvPr>
        </p:nvSpPr>
        <p:spPr>
          <a:xfrm>
            <a:off x="492369" y="516835"/>
            <a:ext cx="3735502" cy="2103875"/>
          </a:xfrm>
        </p:spPr>
        <p:txBody>
          <a:bodyPr vert="horz" lIns="91440" tIns="45720" rIns="91440" bIns="45720" rtlCol="0" anchor="b">
            <a:normAutofit/>
          </a:bodyPr>
          <a:lstStyle/>
          <a:p>
            <a:pPr eaLnBrk="1" hangingPunct="1"/>
            <a:br>
              <a:rPr lang="en-US"/>
            </a:br>
            <a:endParaRPr lang="en-US"/>
          </a:p>
        </p:txBody>
      </p:sp>
      <p:sp>
        <p:nvSpPr>
          <p:cNvPr id="14" name="Text Placeholder 13">
            <a:extLst>
              <a:ext uri="{FF2B5EF4-FFF2-40B4-BE49-F238E27FC236}">
                <a16:creationId xmlns:a16="http://schemas.microsoft.com/office/drawing/2014/main" id="{5B1E9749-856E-EDB5-D6DE-F6D1525757FB}"/>
              </a:ext>
            </a:extLst>
          </p:cNvPr>
          <p:cNvSpPr>
            <a:spLocks noGrp="1"/>
          </p:cNvSpPr>
          <p:nvPr>
            <p:ph type="body" sz="half" idx="2"/>
          </p:nvPr>
        </p:nvSpPr>
        <p:spPr/>
        <p:txBody>
          <a:bodyPr/>
          <a:lstStyle/>
          <a:p>
            <a:endParaRPr lang="en-IE"/>
          </a:p>
        </p:txBody>
      </p:sp>
      <p:sp>
        <p:nvSpPr>
          <p:cNvPr id="40" name="Rectangle 39">
            <a:extLst>
              <a:ext uri="{FF2B5EF4-FFF2-40B4-BE49-F238E27FC236}">
                <a16:creationId xmlns:a16="http://schemas.microsoft.com/office/drawing/2014/main" id="{CEF02B21-6D04-4A6A-B03E-CF7642D591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0679"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E"/>
          </a:p>
        </p:txBody>
      </p:sp>
      <p:pic>
        <p:nvPicPr>
          <p:cNvPr id="7" name="Picture 6" descr="A group of people sitting around a table&#10;&#10;Description automatically generated with medium confidence">
            <a:extLst>
              <a:ext uri="{FF2B5EF4-FFF2-40B4-BE49-F238E27FC236}">
                <a16:creationId xmlns:a16="http://schemas.microsoft.com/office/drawing/2014/main" id="{9D52ECDD-D36C-46AB-D2AE-A8246EF7C02D}"/>
              </a:ext>
            </a:extLst>
          </p:cNvPr>
          <p:cNvPicPr>
            <a:picLocks noChangeAspect="1"/>
          </p:cNvPicPr>
          <p:nvPr/>
        </p:nvPicPr>
        <p:blipFill rotWithShape="1">
          <a:blip r:embed="rId3">
            <a:extLst>
              <a:ext uri="{28A0092B-C50C-407E-A947-70E740481C1C}">
                <a14:useLocalDpi xmlns:a14="http://schemas.microsoft.com/office/drawing/2010/main" val="0"/>
              </a:ext>
            </a:extLst>
          </a:blip>
          <a:srcRect l="14969" r="13618" b="-2"/>
          <a:stretch/>
        </p:blipFill>
        <p:spPr>
          <a:xfrm>
            <a:off x="4812161" y="-2655"/>
            <a:ext cx="3606643" cy="3358597"/>
          </a:xfrm>
          <a:prstGeom prst="rect">
            <a:avLst/>
          </a:prstGeom>
        </p:spPr>
      </p:pic>
      <p:sp>
        <p:nvSpPr>
          <p:cNvPr id="42" name="Rectangle 41">
            <a:extLst>
              <a:ext uri="{FF2B5EF4-FFF2-40B4-BE49-F238E27FC236}">
                <a16:creationId xmlns:a16="http://schemas.microsoft.com/office/drawing/2014/main" id="{97E39010-823C-439A-B438-FEEDF54908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576279" y="0"/>
            <a:ext cx="3610035" cy="33559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erson in a robe standing in front of a group of people&#10;&#10;Description automatically generated with low confidence">
            <a:extLst>
              <a:ext uri="{FF2B5EF4-FFF2-40B4-BE49-F238E27FC236}">
                <a16:creationId xmlns:a16="http://schemas.microsoft.com/office/drawing/2014/main" id="{4B7D0542-E905-590A-3BAC-F4C8E96A4D76}"/>
              </a:ext>
            </a:extLst>
          </p:cNvPr>
          <p:cNvPicPr>
            <a:picLocks noChangeAspect="1"/>
          </p:cNvPicPr>
          <p:nvPr/>
        </p:nvPicPr>
        <p:blipFill rotWithShape="1">
          <a:blip r:embed="rId4">
            <a:extLst>
              <a:ext uri="{28A0092B-C50C-407E-A947-70E740481C1C}">
                <a14:useLocalDpi xmlns:a14="http://schemas.microsoft.com/office/drawing/2010/main" val="0"/>
              </a:ext>
            </a:extLst>
          </a:blip>
          <a:srcRect l="27975" r="13830"/>
          <a:stretch/>
        </p:blipFill>
        <p:spPr>
          <a:xfrm>
            <a:off x="8576279" y="10"/>
            <a:ext cx="3610035" cy="3355932"/>
          </a:xfrm>
          <a:prstGeom prst="rect">
            <a:avLst/>
          </a:prstGeom>
        </p:spPr>
      </p:pic>
      <p:pic>
        <p:nvPicPr>
          <p:cNvPr id="6" name="Content Placeholder 4" descr="Text&#10;&#10;Description automatically generated">
            <a:extLst>
              <a:ext uri="{FF2B5EF4-FFF2-40B4-BE49-F238E27FC236}">
                <a16:creationId xmlns:a16="http://schemas.microsoft.com/office/drawing/2014/main" id="{0B4FDB7C-73F9-9043-C40D-F4BF88E80732}"/>
              </a:ext>
            </a:extLst>
          </p:cNvPr>
          <p:cNvPicPr>
            <a:picLocks noGrp="1" noChangeAspect="1"/>
          </p:cNvPicPr>
          <p:nvPr>
            <p:ph idx="1"/>
          </p:nvPr>
        </p:nvPicPr>
        <p:blipFill rotWithShape="1">
          <a:blip r:embed="rId5">
            <a:extLst>
              <a:ext uri="{28A0092B-C50C-407E-A947-70E740481C1C}">
                <a14:useLocalDpi xmlns:a14="http://schemas.microsoft.com/office/drawing/2010/main" val="0"/>
              </a:ext>
            </a:extLst>
          </a:blip>
          <a:srcRect t="7024" r="-2" b="6362"/>
          <a:stretch/>
        </p:blipFill>
        <p:spPr>
          <a:xfrm>
            <a:off x="4812161" y="3504904"/>
            <a:ext cx="7374154" cy="3353096"/>
          </a:xfrm>
          <a:prstGeom prst="rect">
            <a:avLst/>
          </a:prstGeom>
        </p:spPr>
      </p:pic>
      <p:graphicFrame>
        <p:nvGraphicFramePr>
          <p:cNvPr id="5" name="Diagram 4">
            <a:extLst>
              <a:ext uri="{FF2B5EF4-FFF2-40B4-BE49-F238E27FC236}">
                <a16:creationId xmlns:a16="http://schemas.microsoft.com/office/drawing/2014/main" id="{A99010EE-ABCE-1709-1E02-7F674476BEE7}"/>
              </a:ext>
            </a:extLst>
          </p:cNvPr>
          <p:cNvGraphicFramePr/>
          <p:nvPr>
            <p:extLst>
              <p:ext uri="{D42A27DB-BD31-4B8C-83A1-F6EECF244321}">
                <p14:modId xmlns:p14="http://schemas.microsoft.com/office/powerpoint/2010/main" val="1206499064"/>
              </p:ext>
            </p:extLst>
          </p:nvPr>
        </p:nvGraphicFramePr>
        <p:xfrm>
          <a:off x="492371" y="2653800"/>
          <a:ext cx="3735500" cy="3335519"/>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3316611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C17DE74-01C9-4859-B65A-85CF999E85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857250"/>
            <a:ext cx="9141714"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panose="020F0502020204030204"/>
            </a:endParaRPr>
          </a:p>
        </p:txBody>
      </p:sp>
      <p:sp>
        <p:nvSpPr>
          <p:cNvPr id="10" name="Freeform: Shape 9">
            <a:extLst>
              <a:ext uri="{FF2B5EF4-FFF2-40B4-BE49-F238E27FC236}">
                <a16:creationId xmlns:a16="http://schemas.microsoft.com/office/drawing/2014/main" id="{068C0432-0E90-4CC1-8CD3-D44A90DF07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857251"/>
            <a:ext cx="9144000" cy="1760561"/>
          </a:xfrm>
          <a:custGeom>
            <a:avLst/>
            <a:gdLst>
              <a:gd name="connsiteX0" fmla="*/ 0 w 12192000"/>
              <a:gd name="connsiteY0" fmla="*/ 0 h 2347414"/>
              <a:gd name="connsiteX1" fmla="*/ 12192000 w 12192000"/>
              <a:gd name="connsiteY1" fmla="*/ 0 h 2347414"/>
              <a:gd name="connsiteX2" fmla="*/ 12192000 w 12192000"/>
              <a:gd name="connsiteY2" fmla="*/ 1736458 h 2347414"/>
              <a:gd name="connsiteX3" fmla="*/ 11967601 w 12192000"/>
              <a:gd name="connsiteY3" fmla="*/ 1784034 h 2347414"/>
              <a:gd name="connsiteX4" fmla="*/ 10829000 w 12192000"/>
              <a:gd name="connsiteY4" fmla="*/ 1983294 h 2347414"/>
              <a:gd name="connsiteX5" fmla="*/ 10743779 w 12192000"/>
              <a:gd name="connsiteY5" fmla="*/ 1996027 h 2347414"/>
              <a:gd name="connsiteX6" fmla="*/ 10829254 w 12192000"/>
              <a:gd name="connsiteY6" fmla="*/ 1987751 h 2347414"/>
              <a:gd name="connsiteX7" fmla="*/ 10847162 w 12192000"/>
              <a:gd name="connsiteY7" fmla="*/ 1988388 h 2347414"/>
              <a:gd name="connsiteX8" fmla="*/ 11575155 w 12192000"/>
              <a:gd name="connsiteY8" fmla="*/ 1921415 h 2347414"/>
              <a:gd name="connsiteX9" fmla="*/ 12192000 w 12192000"/>
              <a:gd name="connsiteY9" fmla="*/ 1851213 h 2347414"/>
              <a:gd name="connsiteX10" fmla="*/ 12192000 w 12192000"/>
              <a:gd name="connsiteY10" fmla="*/ 1907356 h 2347414"/>
              <a:gd name="connsiteX11" fmla="*/ 12035532 w 12192000"/>
              <a:gd name="connsiteY11" fmla="*/ 1927033 h 2347414"/>
              <a:gd name="connsiteX12" fmla="*/ 11576932 w 12192000"/>
              <a:gd name="connsiteY12" fmla="*/ 1976291 h 2347414"/>
              <a:gd name="connsiteX13" fmla="*/ 10627316 w 12192000"/>
              <a:gd name="connsiteY13" fmla="*/ 2061470 h 2347414"/>
              <a:gd name="connsiteX14" fmla="*/ 9804196 w 12192000"/>
              <a:gd name="connsiteY14" fmla="*/ 2123478 h 2347414"/>
              <a:gd name="connsiteX15" fmla="*/ 9243851 w 12192000"/>
              <a:gd name="connsiteY15" fmla="*/ 2180008 h 2347414"/>
              <a:gd name="connsiteX16" fmla="*/ 8731259 w 12192000"/>
              <a:gd name="connsiteY16" fmla="*/ 2225081 h 2347414"/>
              <a:gd name="connsiteX17" fmla="*/ 8065752 w 12192000"/>
              <a:gd name="connsiteY17" fmla="*/ 2271681 h 2347414"/>
              <a:gd name="connsiteX18" fmla="*/ 7658065 w 12192000"/>
              <a:gd name="connsiteY18" fmla="*/ 2292562 h 2347414"/>
              <a:gd name="connsiteX19" fmla="*/ 6531024 w 12192000"/>
              <a:gd name="connsiteY19" fmla="*/ 2324138 h 2347414"/>
              <a:gd name="connsiteX20" fmla="*/ 6178331 w 12192000"/>
              <a:gd name="connsiteY20" fmla="*/ 2345655 h 2347414"/>
              <a:gd name="connsiteX21" fmla="*/ 5977282 w 12192000"/>
              <a:gd name="connsiteY21" fmla="*/ 2344127 h 2347414"/>
              <a:gd name="connsiteX22" fmla="*/ 5367658 w 12192000"/>
              <a:gd name="connsiteY22" fmla="*/ 2329230 h 2347414"/>
              <a:gd name="connsiteX23" fmla="*/ 4387306 w 12192000"/>
              <a:gd name="connsiteY23" fmla="*/ 2288614 h 2347414"/>
              <a:gd name="connsiteX24" fmla="*/ 4180287 w 12192000"/>
              <a:gd name="connsiteY24" fmla="*/ 2280211 h 2347414"/>
              <a:gd name="connsiteX25" fmla="*/ 3842199 w 12192000"/>
              <a:gd name="connsiteY25" fmla="*/ 2257039 h 2347414"/>
              <a:gd name="connsiteX26" fmla="*/ 3730309 w 12192000"/>
              <a:gd name="connsiteY26" fmla="*/ 2251182 h 2347414"/>
              <a:gd name="connsiteX27" fmla="*/ 3425496 w 12192000"/>
              <a:gd name="connsiteY27" fmla="*/ 2231320 h 2347414"/>
              <a:gd name="connsiteX28" fmla="*/ 3076106 w 12192000"/>
              <a:gd name="connsiteY28" fmla="*/ 2201781 h 2347414"/>
              <a:gd name="connsiteX29" fmla="*/ 2819682 w 12192000"/>
              <a:gd name="connsiteY29" fmla="*/ 2182427 h 2347414"/>
              <a:gd name="connsiteX30" fmla="*/ 2525539 w 12192000"/>
              <a:gd name="connsiteY30" fmla="*/ 2152888 h 2347414"/>
              <a:gd name="connsiteX31" fmla="*/ 2311915 w 12192000"/>
              <a:gd name="connsiteY31" fmla="*/ 2133536 h 2347414"/>
              <a:gd name="connsiteX32" fmla="*/ 2054223 w 12192000"/>
              <a:gd name="connsiteY32" fmla="*/ 2104760 h 2347414"/>
              <a:gd name="connsiteX33" fmla="*/ 1865367 w 12192000"/>
              <a:gd name="connsiteY33" fmla="*/ 2084770 h 2347414"/>
              <a:gd name="connsiteX34" fmla="*/ 1629263 w 12192000"/>
              <a:gd name="connsiteY34" fmla="*/ 2055996 h 2347414"/>
              <a:gd name="connsiteX35" fmla="*/ 1458823 w 12192000"/>
              <a:gd name="connsiteY35" fmla="*/ 2035751 h 2347414"/>
              <a:gd name="connsiteX36" fmla="*/ 1241390 w 12192000"/>
              <a:gd name="connsiteY36" fmla="*/ 2007103 h 2347414"/>
              <a:gd name="connsiteX37" fmla="*/ 1047453 w 12192000"/>
              <a:gd name="connsiteY37" fmla="*/ 1980748 h 2347414"/>
              <a:gd name="connsiteX38" fmla="*/ 814907 w 12192000"/>
              <a:gd name="connsiteY38" fmla="*/ 1949045 h 2347414"/>
              <a:gd name="connsiteX39" fmla="*/ 592649 w 12192000"/>
              <a:gd name="connsiteY39" fmla="*/ 1913776 h 2347414"/>
              <a:gd name="connsiteX40" fmla="*/ 343591 w 12192000"/>
              <a:gd name="connsiteY40" fmla="*/ 1872650 h 2347414"/>
              <a:gd name="connsiteX41" fmla="*/ 35731 w 12192000"/>
              <a:gd name="connsiteY41" fmla="*/ 1821722 h 2347414"/>
              <a:gd name="connsiteX42" fmla="*/ 0 w 12192000"/>
              <a:gd name="connsiteY42" fmla="*/ 1814848 h 2347414"/>
              <a:gd name="connsiteX43" fmla="*/ 0 w 12192000"/>
              <a:gd name="connsiteY43" fmla="*/ 1758489 h 2347414"/>
              <a:gd name="connsiteX44" fmla="*/ 274248 w 12192000"/>
              <a:gd name="connsiteY44" fmla="*/ 1808735 h 2347414"/>
              <a:gd name="connsiteX45" fmla="*/ 498157 w 12192000"/>
              <a:gd name="connsiteY45" fmla="*/ 1846167 h 2347414"/>
              <a:gd name="connsiteX46" fmla="*/ 722828 w 12192000"/>
              <a:gd name="connsiteY46" fmla="*/ 1878635 h 2347414"/>
              <a:gd name="connsiteX47" fmla="*/ 949913 w 12192000"/>
              <a:gd name="connsiteY47" fmla="*/ 1912375 h 2347414"/>
              <a:gd name="connsiteX48" fmla="*/ 1195414 w 12192000"/>
              <a:gd name="connsiteY48" fmla="*/ 1947516 h 2347414"/>
              <a:gd name="connsiteX49" fmla="*/ 1342867 w 12192000"/>
              <a:gd name="connsiteY49" fmla="*/ 1968397 h 2347414"/>
              <a:gd name="connsiteX50" fmla="*/ 1518007 w 12192000"/>
              <a:gd name="connsiteY50" fmla="*/ 1988006 h 2347414"/>
              <a:gd name="connsiteX51" fmla="*/ 1701403 w 12192000"/>
              <a:gd name="connsiteY51" fmla="*/ 2010669 h 2347414"/>
              <a:gd name="connsiteX52" fmla="*/ 1879210 w 12192000"/>
              <a:gd name="connsiteY52" fmla="*/ 2031167 h 2347414"/>
              <a:gd name="connsiteX53" fmla="*/ 2068702 w 12192000"/>
              <a:gd name="connsiteY53" fmla="*/ 2052940 h 2347414"/>
              <a:gd name="connsiteX54" fmla="*/ 2212090 w 12192000"/>
              <a:gd name="connsiteY54" fmla="*/ 2067583 h 2347414"/>
              <a:gd name="connsiteX55" fmla="*/ 2416949 w 12192000"/>
              <a:gd name="connsiteY55" fmla="*/ 2089609 h 2347414"/>
              <a:gd name="connsiteX56" fmla="*/ 2582055 w 12192000"/>
              <a:gd name="connsiteY56" fmla="*/ 2105397 h 2347414"/>
              <a:gd name="connsiteX57" fmla="*/ 2802282 w 12192000"/>
              <a:gd name="connsiteY57" fmla="*/ 2126405 h 2347414"/>
              <a:gd name="connsiteX58" fmla="*/ 2984916 w 12192000"/>
              <a:gd name="connsiteY58" fmla="*/ 2141684 h 2347414"/>
              <a:gd name="connsiteX59" fmla="*/ 3241847 w 12192000"/>
              <a:gd name="connsiteY59" fmla="*/ 2164094 h 2347414"/>
              <a:gd name="connsiteX60" fmla="*/ 3439848 w 12192000"/>
              <a:gd name="connsiteY60" fmla="*/ 2176826 h 2347414"/>
              <a:gd name="connsiteX61" fmla="*/ 3658678 w 12192000"/>
              <a:gd name="connsiteY61" fmla="*/ 2194523 h 2347414"/>
              <a:gd name="connsiteX62" fmla="*/ 3881317 w 12192000"/>
              <a:gd name="connsiteY62" fmla="*/ 2206491 h 2347414"/>
              <a:gd name="connsiteX63" fmla="*/ 4148916 w 12192000"/>
              <a:gd name="connsiteY63" fmla="*/ 2225081 h 2347414"/>
              <a:gd name="connsiteX64" fmla="*/ 4468337 w 12192000"/>
              <a:gd name="connsiteY64" fmla="*/ 2237813 h 2347414"/>
              <a:gd name="connsiteX65" fmla="*/ 4605375 w 12192000"/>
              <a:gd name="connsiteY65" fmla="*/ 2240232 h 2347414"/>
              <a:gd name="connsiteX66" fmla="*/ 4527647 w 12192000"/>
              <a:gd name="connsiteY66" fmla="*/ 2236412 h 2347414"/>
              <a:gd name="connsiteX67" fmla="*/ 4175589 w 12192000"/>
              <a:gd name="connsiteY67" fmla="*/ 2212985 h 2347414"/>
              <a:gd name="connsiteX68" fmla="*/ 3988255 w 12192000"/>
              <a:gd name="connsiteY68" fmla="*/ 2200253 h 2347414"/>
              <a:gd name="connsiteX69" fmla="*/ 3686492 w 12192000"/>
              <a:gd name="connsiteY69" fmla="*/ 2176062 h 2347414"/>
              <a:gd name="connsiteX70" fmla="*/ 3517320 w 12192000"/>
              <a:gd name="connsiteY70" fmla="*/ 2163330 h 2347414"/>
              <a:gd name="connsiteX71" fmla="*/ 3258357 w 12192000"/>
              <a:gd name="connsiteY71" fmla="*/ 2139519 h 2347414"/>
              <a:gd name="connsiteX72" fmla="*/ 3101506 w 12192000"/>
              <a:gd name="connsiteY72" fmla="*/ 2126787 h 2347414"/>
              <a:gd name="connsiteX73" fmla="*/ 2809395 w 12192000"/>
              <a:gd name="connsiteY73" fmla="*/ 2097502 h 2347414"/>
              <a:gd name="connsiteX74" fmla="*/ 2598566 w 12192000"/>
              <a:gd name="connsiteY74" fmla="*/ 2078532 h 2347414"/>
              <a:gd name="connsiteX75" fmla="*/ 2337444 w 12192000"/>
              <a:gd name="connsiteY75" fmla="*/ 2048611 h 2347414"/>
              <a:gd name="connsiteX76" fmla="*/ 2091054 w 12192000"/>
              <a:gd name="connsiteY76" fmla="*/ 2023146 h 2347414"/>
              <a:gd name="connsiteX77" fmla="*/ 1755761 w 12192000"/>
              <a:gd name="connsiteY77" fmla="*/ 1981384 h 2347414"/>
              <a:gd name="connsiteX78" fmla="*/ 1441169 w 12192000"/>
              <a:gd name="connsiteY78" fmla="*/ 1943824 h 2347414"/>
              <a:gd name="connsiteX79" fmla="*/ 1017607 w 12192000"/>
              <a:gd name="connsiteY79" fmla="*/ 1883345 h 2347414"/>
              <a:gd name="connsiteX80" fmla="*/ 594427 w 12192000"/>
              <a:gd name="connsiteY80" fmla="*/ 1821849 h 2347414"/>
              <a:gd name="connsiteX81" fmla="*/ 200711 w 12192000"/>
              <a:gd name="connsiteY81" fmla="*/ 1755132 h 2347414"/>
              <a:gd name="connsiteX82" fmla="*/ 0 w 12192000"/>
              <a:gd name="connsiteY82" fmla="*/ 1718743 h 234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2192000" h="2347414">
                <a:moveTo>
                  <a:pt x="0" y="0"/>
                </a:moveTo>
                <a:lnTo>
                  <a:pt x="12192000" y="0"/>
                </a:lnTo>
                <a:lnTo>
                  <a:pt x="12192000" y="1736458"/>
                </a:lnTo>
                <a:lnTo>
                  <a:pt x="11967601" y="1784034"/>
                </a:lnTo>
                <a:cubicBezTo>
                  <a:pt x="11589888" y="1859409"/>
                  <a:pt x="11209762" y="1923961"/>
                  <a:pt x="10829000" y="1983294"/>
                </a:cubicBezTo>
                <a:lnTo>
                  <a:pt x="10743779" y="1996027"/>
                </a:lnTo>
                <a:cubicBezTo>
                  <a:pt x="10772495" y="1996778"/>
                  <a:pt x="10801211" y="1993989"/>
                  <a:pt x="10829254" y="1987751"/>
                </a:cubicBezTo>
                <a:cubicBezTo>
                  <a:pt x="10835198" y="1988337"/>
                  <a:pt x="10841180" y="1988553"/>
                  <a:pt x="10847162" y="1988388"/>
                </a:cubicBezTo>
                <a:cubicBezTo>
                  <a:pt x="11090123" y="1968907"/>
                  <a:pt x="11332703" y="1945734"/>
                  <a:pt x="11575155" y="1921415"/>
                </a:cubicBezTo>
                <a:lnTo>
                  <a:pt x="12192000" y="1851213"/>
                </a:lnTo>
                <a:lnTo>
                  <a:pt x="12192000" y="1907356"/>
                </a:lnTo>
                <a:lnTo>
                  <a:pt x="12035532" y="1927033"/>
                </a:lnTo>
                <a:cubicBezTo>
                  <a:pt x="11882793" y="1944747"/>
                  <a:pt x="11729910" y="1961077"/>
                  <a:pt x="11576932" y="1976291"/>
                </a:cubicBezTo>
                <a:cubicBezTo>
                  <a:pt x="11260690" y="2008122"/>
                  <a:pt x="10944193" y="2037279"/>
                  <a:pt x="10627316" y="2061470"/>
                </a:cubicBezTo>
                <a:cubicBezTo>
                  <a:pt x="10352985" y="2082351"/>
                  <a:pt x="10078401" y="2100431"/>
                  <a:pt x="9804196" y="2123478"/>
                </a:cubicBezTo>
                <a:cubicBezTo>
                  <a:pt x="9617118" y="2139137"/>
                  <a:pt x="9430675" y="2161674"/>
                  <a:pt x="9243851" y="2180008"/>
                </a:cubicBezTo>
                <a:cubicBezTo>
                  <a:pt x="9073157" y="2196433"/>
                  <a:pt x="8902207" y="2211966"/>
                  <a:pt x="8731259" y="2225081"/>
                </a:cubicBezTo>
                <a:cubicBezTo>
                  <a:pt x="8509507" y="2242054"/>
                  <a:pt x="8287667" y="2257586"/>
                  <a:pt x="8065752" y="2271681"/>
                </a:cubicBezTo>
                <a:cubicBezTo>
                  <a:pt x="7929984" y="2280466"/>
                  <a:pt x="7793961" y="2285814"/>
                  <a:pt x="7658065" y="2292562"/>
                </a:cubicBezTo>
                <a:cubicBezTo>
                  <a:pt x="7282640" y="2311661"/>
                  <a:pt x="6906704" y="2314208"/>
                  <a:pt x="6531024" y="2324138"/>
                </a:cubicBezTo>
                <a:cubicBezTo>
                  <a:pt x="6413417" y="2327322"/>
                  <a:pt x="6295937" y="2338399"/>
                  <a:pt x="6178331" y="2345655"/>
                </a:cubicBezTo>
                <a:cubicBezTo>
                  <a:pt x="6111271" y="2349730"/>
                  <a:pt x="6044342" y="2345655"/>
                  <a:pt x="5977282" y="2344127"/>
                </a:cubicBezTo>
                <a:cubicBezTo>
                  <a:pt x="5774073" y="2338908"/>
                  <a:pt x="5570866" y="2334960"/>
                  <a:pt x="5367658" y="2329230"/>
                </a:cubicBezTo>
                <a:cubicBezTo>
                  <a:pt x="5040746" y="2319809"/>
                  <a:pt x="4713963" y="2306274"/>
                  <a:pt x="4387306" y="2288614"/>
                </a:cubicBezTo>
                <a:cubicBezTo>
                  <a:pt x="4318342" y="2284796"/>
                  <a:pt x="4249253" y="2284286"/>
                  <a:pt x="4180287" y="2280211"/>
                </a:cubicBezTo>
                <a:cubicBezTo>
                  <a:pt x="4067634" y="2273463"/>
                  <a:pt x="3954980" y="2265060"/>
                  <a:pt x="3842199" y="2257039"/>
                </a:cubicBezTo>
                <a:cubicBezTo>
                  <a:pt x="3804988" y="2254492"/>
                  <a:pt x="3767648" y="2254620"/>
                  <a:pt x="3730309" y="2251182"/>
                </a:cubicBezTo>
                <a:cubicBezTo>
                  <a:pt x="3628704" y="2242142"/>
                  <a:pt x="3527101" y="2238449"/>
                  <a:pt x="3425496" y="2231320"/>
                </a:cubicBezTo>
                <a:cubicBezTo>
                  <a:pt x="3308906" y="2222534"/>
                  <a:pt x="3192569" y="2211330"/>
                  <a:pt x="3076106" y="2201781"/>
                </a:cubicBezTo>
                <a:cubicBezTo>
                  <a:pt x="2990757" y="2194905"/>
                  <a:pt x="2905157" y="2190067"/>
                  <a:pt x="2819682" y="2182427"/>
                </a:cubicBezTo>
                <a:cubicBezTo>
                  <a:pt x="2721507" y="2173515"/>
                  <a:pt x="2623586" y="2162311"/>
                  <a:pt x="2525539" y="2152888"/>
                </a:cubicBezTo>
                <a:cubicBezTo>
                  <a:pt x="2454289" y="2145886"/>
                  <a:pt x="2383038" y="2140920"/>
                  <a:pt x="2311915" y="2133536"/>
                </a:cubicBezTo>
                <a:cubicBezTo>
                  <a:pt x="2225933" y="2124749"/>
                  <a:pt x="2140204" y="2114182"/>
                  <a:pt x="2054223" y="2104760"/>
                </a:cubicBezTo>
                <a:cubicBezTo>
                  <a:pt x="1990719" y="2097758"/>
                  <a:pt x="1928233" y="2092028"/>
                  <a:pt x="1865367" y="2084770"/>
                </a:cubicBezTo>
                <a:cubicBezTo>
                  <a:pt x="1786622" y="2075603"/>
                  <a:pt x="1708006" y="2065545"/>
                  <a:pt x="1629263" y="2055996"/>
                </a:cubicBezTo>
                <a:cubicBezTo>
                  <a:pt x="1572492" y="2049120"/>
                  <a:pt x="1515595" y="2043264"/>
                  <a:pt x="1458823" y="2035751"/>
                </a:cubicBezTo>
                <a:cubicBezTo>
                  <a:pt x="1386303" y="2026585"/>
                  <a:pt x="1313784" y="2016780"/>
                  <a:pt x="1241390" y="2007103"/>
                </a:cubicBezTo>
                <a:lnTo>
                  <a:pt x="1047453" y="1980748"/>
                </a:lnTo>
                <a:cubicBezTo>
                  <a:pt x="969980" y="1970180"/>
                  <a:pt x="892254" y="1960377"/>
                  <a:pt x="814907" y="1949045"/>
                </a:cubicBezTo>
                <a:cubicBezTo>
                  <a:pt x="740609" y="1938094"/>
                  <a:pt x="666692" y="1925744"/>
                  <a:pt x="592649" y="1913776"/>
                </a:cubicBezTo>
                <a:cubicBezTo>
                  <a:pt x="509587" y="1900280"/>
                  <a:pt x="426653" y="1886274"/>
                  <a:pt x="343591" y="1872650"/>
                </a:cubicBezTo>
                <a:cubicBezTo>
                  <a:pt x="240972" y="1855716"/>
                  <a:pt x="138225" y="1839673"/>
                  <a:pt x="35731" y="1821722"/>
                </a:cubicBezTo>
                <a:lnTo>
                  <a:pt x="0" y="1814848"/>
                </a:lnTo>
                <a:lnTo>
                  <a:pt x="0" y="1758489"/>
                </a:lnTo>
                <a:lnTo>
                  <a:pt x="274248" y="1808735"/>
                </a:lnTo>
                <a:cubicBezTo>
                  <a:pt x="348926" y="1821467"/>
                  <a:pt x="423604" y="1832798"/>
                  <a:pt x="498157" y="1846167"/>
                </a:cubicBezTo>
                <a:cubicBezTo>
                  <a:pt x="572708" y="1859536"/>
                  <a:pt x="647896" y="1867813"/>
                  <a:pt x="722828" y="1878635"/>
                </a:cubicBezTo>
                <a:cubicBezTo>
                  <a:pt x="797762" y="1889457"/>
                  <a:pt x="874219" y="1901426"/>
                  <a:pt x="949913" y="1912375"/>
                </a:cubicBezTo>
                <a:cubicBezTo>
                  <a:pt x="1031704" y="1924343"/>
                  <a:pt x="1113496" y="1935802"/>
                  <a:pt x="1195414" y="1947516"/>
                </a:cubicBezTo>
                <a:cubicBezTo>
                  <a:pt x="1244566" y="1954519"/>
                  <a:pt x="1293589" y="1962285"/>
                  <a:pt x="1342867" y="1968397"/>
                </a:cubicBezTo>
                <a:cubicBezTo>
                  <a:pt x="1401162" y="1975656"/>
                  <a:pt x="1459712" y="1981130"/>
                  <a:pt x="1518007" y="1988006"/>
                </a:cubicBezTo>
                <a:cubicBezTo>
                  <a:pt x="1579224" y="1995263"/>
                  <a:pt x="1640186" y="2003411"/>
                  <a:pt x="1701403" y="2010669"/>
                </a:cubicBezTo>
                <a:cubicBezTo>
                  <a:pt x="1762618" y="2017926"/>
                  <a:pt x="1820279" y="2024292"/>
                  <a:pt x="1879210" y="2031167"/>
                </a:cubicBezTo>
                <a:cubicBezTo>
                  <a:pt x="1942712" y="2038425"/>
                  <a:pt x="2006214" y="2046064"/>
                  <a:pt x="2068702" y="2052940"/>
                </a:cubicBezTo>
                <a:cubicBezTo>
                  <a:pt x="2116455" y="2058160"/>
                  <a:pt x="2164335" y="2062362"/>
                  <a:pt x="2212090" y="2067583"/>
                </a:cubicBezTo>
                <a:cubicBezTo>
                  <a:pt x="2280419" y="2074967"/>
                  <a:pt x="2348493" y="2085152"/>
                  <a:pt x="2416949" y="2089609"/>
                </a:cubicBezTo>
                <a:cubicBezTo>
                  <a:pt x="2472070" y="2093302"/>
                  <a:pt x="2526936" y="2099540"/>
                  <a:pt x="2582055" y="2105397"/>
                </a:cubicBezTo>
                <a:cubicBezTo>
                  <a:pt x="2655337" y="2113291"/>
                  <a:pt x="2729001" y="2119785"/>
                  <a:pt x="2802282" y="2126405"/>
                </a:cubicBezTo>
                <a:cubicBezTo>
                  <a:pt x="2862991" y="2131753"/>
                  <a:pt x="2924207" y="2136337"/>
                  <a:pt x="2984916" y="2141684"/>
                </a:cubicBezTo>
                <a:cubicBezTo>
                  <a:pt x="3070516" y="2149324"/>
                  <a:pt x="3156373" y="2152888"/>
                  <a:pt x="3241847" y="2164094"/>
                </a:cubicBezTo>
                <a:cubicBezTo>
                  <a:pt x="3307255" y="2172624"/>
                  <a:pt x="3374060" y="2169822"/>
                  <a:pt x="3439848" y="2176826"/>
                </a:cubicBezTo>
                <a:cubicBezTo>
                  <a:pt x="3512622" y="2184592"/>
                  <a:pt x="3585777" y="2186247"/>
                  <a:pt x="3658678" y="2194523"/>
                </a:cubicBezTo>
                <a:cubicBezTo>
                  <a:pt x="3731578" y="2202800"/>
                  <a:pt x="3807019" y="2201781"/>
                  <a:pt x="3881317" y="2206491"/>
                </a:cubicBezTo>
                <a:cubicBezTo>
                  <a:pt x="3970222" y="2212094"/>
                  <a:pt x="4059124" y="2223552"/>
                  <a:pt x="4148916" y="2225081"/>
                </a:cubicBezTo>
                <a:cubicBezTo>
                  <a:pt x="4255600" y="2226736"/>
                  <a:pt x="4361779" y="2236539"/>
                  <a:pt x="4468337" y="2237813"/>
                </a:cubicBezTo>
                <a:cubicBezTo>
                  <a:pt x="4511390" y="2238577"/>
                  <a:pt x="4554190" y="2246852"/>
                  <a:pt x="4605375" y="2240232"/>
                </a:cubicBezTo>
                <a:cubicBezTo>
                  <a:pt x="4574131" y="2238704"/>
                  <a:pt x="4550762" y="2237940"/>
                  <a:pt x="4527647" y="2236412"/>
                </a:cubicBezTo>
                <a:cubicBezTo>
                  <a:pt x="4410293" y="2228773"/>
                  <a:pt x="4292942" y="2220751"/>
                  <a:pt x="4175589" y="2212985"/>
                </a:cubicBezTo>
                <a:cubicBezTo>
                  <a:pt x="4113101" y="2208783"/>
                  <a:pt x="4050615" y="2205219"/>
                  <a:pt x="3988255" y="2200253"/>
                </a:cubicBezTo>
                <a:cubicBezTo>
                  <a:pt x="3887668" y="2192487"/>
                  <a:pt x="3787079" y="2184082"/>
                  <a:pt x="3686492" y="2176062"/>
                </a:cubicBezTo>
                <a:cubicBezTo>
                  <a:pt x="3630102" y="2171605"/>
                  <a:pt x="3573711" y="2168040"/>
                  <a:pt x="3517320" y="2163330"/>
                </a:cubicBezTo>
                <a:cubicBezTo>
                  <a:pt x="3430958" y="2155689"/>
                  <a:pt x="3344721" y="2147159"/>
                  <a:pt x="3258357" y="2139519"/>
                </a:cubicBezTo>
                <a:cubicBezTo>
                  <a:pt x="3206031" y="2134809"/>
                  <a:pt x="3153705" y="2131371"/>
                  <a:pt x="3101506" y="2126787"/>
                </a:cubicBezTo>
                <a:cubicBezTo>
                  <a:pt x="3004220" y="2117365"/>
                  <a:pt x="2907061" y="2106798"/>
                  <a:pt x="2809395" y="2097502"/>
                </a:cubicBezTo>
                <a:cubicBezTo>
                  <a:pt x="2739161" y="2090628"/>
                  <a:pt x="2668673" y="2085916"/>
                  <a:pt x="2598566" y="2078532"/>
                </a:cubicBezTo>
                <a:cubicBezTo>
                  <a:pt x="2511441" y="2069365"/>
                  <a:pt x="2424569" y="2058160"/>
                  <a:pt x="2337444" y="2048611"/>
                </a:cubicBezTo>
                <a:cubicBezTo>
                  <a:pt x="2255399" y="2039699"/>
                  <a:pt x="2173099" y="2032950"/>
                  <a:pt x="2091054" y="2023146"/>
                </a:cubicBezTo>
                <a:cubicBezTo>
                  <a:pt x="1979162" y="2010414"/>
                  <a:pt x="1867524" y="1995008"/>
                  <a:pt x="1755761" y="1981384"/>
                </a:cubicBezTo>
                <a:cubicBezTo>
                  <a:pt x="1650982" y="1968652"/>
                  <a:pt x="1545821" y="1957830"/>
                  <a:pt x="1441169" y="1943824"/>
                </a:cubicBezTo>
                <a:cubicBezTo>
                  <a:pt x="1299813" y="1924980"/>
                  <a:pt x="1158837" y="1903718"/>
                  <a:pt x="1017607" y="1883345"/>
                </a:cubicBezTo>
                <a:cubicBezTo>
                  <a:pt x="876378" y="1862974"/>
                  <a:pt x="735402" y="1844003"/>
                  <a:pt x="594427" y="1821849"/>
                </a:cubicBezTo>
                <a:cubicBezTo>
                  <a:pt x="462850" y="1801222"/>
                  <a:pt x="331526" y="1778304"/>
                  <a:pt x="200711" y="1755132"/>
                </a:cubicBezTo>
                <a:lnTo>
                  <a:pt x="0" y="1718743"/>
                </a:lnTo>
                <a:close/>
              </a:path>
            </a:pathLst>
          </a:custGeom>
          <a:solidFill>
            <a:schemeClr val="accent2"/>
          </a:solidFill>
          <a:ln w="8199" cap="flat">
            <a:noFill/>
            <a:prstDash val="solid"/>
            <a:miter/>
          </a:ln>
        </p:spPr>
        <p:txBody>
          <a:bodyPr rtlCol="0" anchor="ctr"/>
          <a:lstStyle/>
          <a:p>
            <a:pPr defTabSz="685800"/>
            <a:endParaRPr lang="en-US" sz="1350">
              <a:solidFill>
                <a:prstClr val="black"/>
              </a:solidFill>
              <a:latin typeface="Calibri" panose="020F0502020204030204"/>
            </a:endParaRPr>
          </a:p>
        </p:txBody>
      </p:sp>
      <p:sp>
        <p:nvSpPr>
          <p:cNvPr id="2" name="Title 1">
            <a:extLst>
              <a:ext uri="{FF2B5EF4-FFF2-40B4-BE49-F238E27FC236}">
                <a16:creationId xmlns:a16="http://schemas.microsoft.com/office/drawing/2014/main" id="{43895216-9672-004E-1A9A-606715845D32}"/>
              </a:ext>
            </a:extLst>
          </p:cNvPr>
          <p:cNvSpPr>
            <a:spLocks noGrp="1"/>
          </p:cNvSpPr>
          <p:nvPr>
            <p:ph type="title"/>
          </p:nvPr>
        </p:nvSpPr>
        <p:spPr>
          <a:xfrm>
            <a:off x="1932834" y="1158167"/>
            <a:ext cx="8106516" cy="1201752"/>
          </a:xfrm>
        </p:spPr>
        <p:txBody>
          <a:bodyPr>
            <a:normAutofit/>
          </a:bodyPr>
          <a:lstStyle/>
          <a:p>
            <a:r>
              <a:rPr lang="en-GB" sz="2700" b="1" dirty="0">
                <a:solidFill>
                  <a:srgbClr val="FFFFFF"/>
                </a:solidFill>
                <a:latin typeface="+mn-lt"/>
              </a:rPr>
              <a:t> What is a Voluntary Catholic School </a:t>
            </a:r>
            <a:endParaRPr lang="en-IE" sz="4050" dirty="0">
              <a:solidFill>
                <a:srgbClr val="FFFFFF"/>
              </a:solidFill>
              <a:latin typeface="+mn-lt"/>
            </a:endParaRPr>
          </a:p>
        </p:txBody>
      </p:sp>
      <p:pic>
        <p:nvPicPr>
          <p:cNvPr id="6" name="Picture 2" descr="Leadership in a Catholic School Course | CEIST | Catholic Education | An  Irish Schools Trust">
            <a:extLst>
              <a:ext uri="{FF2B5EF4-FFF2-40B4-BE49-F238E27FC236}">
                <a16:creationId xmlns:a16="http://schemas.microsoft.com/office/drawing/2014/main" id="{F24B1497-3AC4-D2FB-0263-D6C5D39740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17984" y="1158167"/>
            <a:ext cx="1697453" cy="921597"/>
          </a:xfrm>
          <a:prstGeom prst="snip2DiagRect">
            <a:avLst/>
          </a:prstGeom>
          <a:solidFill>
            <a:srgbClr val="FFFFFF">
              <a:shade val="85000"/>
            </a:srgbClr>
          </a:solidFill>
          <a:ln w="88900" cap="sq">
            <a:solidFill>
              <a:srgbClr val="D18805"/>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22" name="Rounded Rectangle 21">
            <a:extLst>
              <a:ext uri="{FF2B5EF4-FFF2-40B4-BE49-F238E27FC236}">
                <a16:creationId xmlns:a16="http://schemas.microsoft.com/office/drawing/2014/main" id="{3B0FE26B-9867-5B0F-C2FC-4F5F113016A8}"/>
              </a:ext>
            </a:extLst>
          </p:cNvPr>
          <p:cNvSpPr/>
          <p:nvPr/>
        </p:nvSpPr>
        <p:spPr>
          <a:xfrm>
            <a:off x="1521714" y="2722635"/>
            <a:ext cx="4216239" cy="668867"/>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dirty="0"/>
          </a:p>
        </p:txBody>
      </p:sp>
      <p:sp>
        <p:nvSpPr>
          <p:cNvPr id="23" name="Rounded Rectangle 22">
            <a:extLst>
              <a:ext uri="{FF2B5EF4-FFF2-40B4-BE49-F238E27FC236}">
                <a16:creationId xmlns:a16="http://schemas.microsoft.com/office/drawing/2014/main" id="{9BE3B3DB-32DF-CE8B-5AC8-9198534CBC4E}"/>
              </a:ext>
            </a:extLst>
          </p:cNvPr>
          <p:cNvSpPr/>
          <p:nvPr/>
        </p:nvSpPr>
        <p:spPr>
          <a:xfrm>
            <a:off x="6472504" y="2717140"/>
            <a:ext cx="4216239" cy="668867"/>
          </a:xfrm>
          <a:prstGeom prst="roundRect">
            <a:avLst/>
          </a:prstGeom>
          <a:solidFill>
            <a:srgbClr val="D1880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25" name="Rounded Rectangle 24">
            <a:extLst>
              <a:ext uri="{FF2B5EF4-FFF2-40B4-BE49-F238E27FC236}">
                <a16:creationId xmlns:a16="http://schemas.microsoft.com/office/drawing/2014/main" id="{6F2875AB-E541-3F07-D3B7-EE653C67B05F}"/>
              </a:ext>
            </a:extLst>
          </p:cNvPr>
          <p:cNvSpPr/>
          <p:nvPr/>
        </p:nvSpPr>
        <p:spPr>
          <a:xfrm>
            <a:off x="6472504" y="3784718"/>
            <a:ext cx="4216239" cy="668867"/>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27" name="Rounded Rectangle 26">
            <a:extLst>
              <a:ext uri="{FF2B5EF4-FFF2-40B4-BE49-F238E27FC236}">
                <a16:creationId xmlns:a16="http://schemas.microsoft.com/office/drawing/2014/main" id="{14B6BB22-00BA-60D5-FDBD-9D194CA0691E}"/>
              </a:ext>
            </a:extLst>
          </p:cNvPr>
          <p:cNvSpPr/>
          <p:nvPr/>
        </p:nvSpPr>
        <p:spPr>
          <a:xfrm>
            <a:off x="1598035" y="3905755"/>
            <a:ext cx="4216239" cy="6688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4" name="TextBox 3">
            <a:extLst>
              <a:ext uri="{FF2B5EF4-FFF2-40B4-BE49-F238E27FC236}">
                <a16:creationId xmlns:a16="http://schemas.microsoft.com/office/drawing/2014/main" id="{C48C165B-BFD9-A45B-8DBD-25896B64B2F0}"/>
              </a:ext>
            </a:extLst>
          </p:cNvPr>
          <p:cNvSpPr txBox="1"/>
          <p:nvPr/>
        </p:nvSpPr>
        <p:spPr>
          <a:xfrm>
            <a:off x="6617504" y="2850996"/>
            <a:ext cx="4049353" cy="369332"/>
          </a:xfrm>
          <a:prstGeom prst="rect">
            <a:avLst/>
          </a:prstGeom>
          <a:noFill/>
        </p:spPr>
        <p:txBody>
          <a:bodyPr wrap="square">
            <a:spAutoFit/>
          </a:bodyPr>
          <a:lstStyle/>
          <a:p>
            <a:pPr lvl="0"/>
            <a:r>
              <a:rPr lang="en-IE" sz="1800" i="1" dirty="0">
                <a:solidFill>
                  <a:schemeClr val="bg1"/>
                </a:solidFill>
              </a:rPr>
              <a:t>Continues the Work of Jesus the Teacher</a:t>
            </a:r>
          </a:p>
        </p:txBody>
      </p:sp>
      <p:sp>
        <p:nvSpPr>
          <p:cNvPr id="13" name="TextBox 12">
            <a:extLst>
              <a:ext uri="{FF2B5EF4-FFF2-40B4-BE49-F238E27FC236}">
                <a16:creationId xmlns:a16="http://schemas.microsoft.com/office/drawing/2014/main" id="{A16570FB-29F4-B0B5-9C16-6D625CDA10D0}"/>
              </a:ext>
            </a:extLst>
          </p:cNvPr>
          <p:cNvSpPr txBox="1"/>
          <p:nvPr/>
        </p:nvSpPr>
        <p:spPr>
          <a:xfrm>
            <a:off x="1878605" y="3920279"/>
            <a:ext cx="6096000" cy="646331"/>
          </a:xfrm>
          <a:prstGeom prst="rect">
            <a:avLst/>
          </a:prstGeom>
          <a:noFill/>
        </p:spPr>
        <p:txBody>
          <a:bodyPr wrap="square">
            <a:spAutoFit/>
          </a:bodyPr>
          <a:lstStyle/>
          <a:p>
            <a:pPr lvl="0"/>
            <a:r>
              <a:rPr lang="en-IE" sz="1800" i="1" dirty="0">
                <a:solidFill>
                  <a:schemeClr val="bg1"/>
                </a:solidFill>
              </a:rPr>
              <a:t>Educates to </a:t>
            </a:r>
            <a:r>
              <a:rPr lang="en-IE" i="1" dirty="0">
                <a:solidFill>
                  <a:schemeClr val="bg1"/>
                </a:solidFill>
              </a:rPr>
              <a:t>acknowledge  and respect </a:t>
            </a:r>
          </a:p>
          <a:p>
            <a:pPr lvl="0"/>
            <a:r>
              <a:rPr lang="en-IE" i="1" dirty="0">
                <a:solidFill>
                  <a:schemeClr val="bg1"/>
                </a:solidFill>
              </a:rPr>
              <a:t> students from all different cultures</a:t>
            </a:r>
            <a:endParaRPr lang="en-IE" sz="1800" i="1" dirty="0">
              <a:solidFill>
                <a:schemeClr val="bg1"/>
              </a:solidFill>
            </a:endParaRPr>
          </a:p>
        </p:txBody>
      </p:sp>
      <p:sp>
        <p:nvSpPr>
          <p:cNvPr id="15" name="TextBox 14">
            <a:extLst>
              <a:ext uri="{FF2B5EF4-FFF2-40B4-BE49-F238E27FC236}">
                <a16:creationId xmlns:a16="http://schemas.microsoft.com/office/drawing/2014/main" id="{4B2DEE15-2AE4-3B60-00AC-3EC579AE4162}"/>
              </a:ext>
            </a:extLst>
          </p:cNvPr>
          <p:cNvSpPr txBox="1"/>
          <p:nvPr/>
        </p:nvSpPr>
        <p:spPr>
          <a:xfrm>
            <a:off x="6518710" y="3886068"/>
            <a:ext cx="6096000" cy="369332"/>
          </a:xfrm>
          <a:prstGeom prst="rect">
            <a:avLst/>
          </a:prstGeom>
          <a:noFill/>
        </p:spPr>
        <p:txBody>
          <a:bodyPr wrap="square">
            <a:spAutoFit/>
          </a:bodyPr>
          <a:lstStyle/>
          <a:p>
            <a:pPr lvl="0"/>
            <a:r>
              <a:rPr lang="en-IE" sz="1800" i="1" dirty="0">
                <a:solidFill>
                  <a:schemeClr val="bg1"/>
                </a:solidFill>
              </a:rPr>
              <a:t>Follows the teaching of the Catholic Church</a:t>
            </a:r>
          </a:p>
        </p:txBody>
      </p:sp>
      <p:sp>
        <p:nvSpPr>
          <p:cNvPr id="19" name="TextBox 18">
            <a:extLst>
              <a:ext uri="{FF2B5EF4-FFF2-40B4-BE49-F238E27FC236}">
                <a16:creationId xmlns:a16="http://schemas.microsoft.com/office/drawing/2014/main" id="{7C43EE4B-B7EF-87CD-72C5-628F095C3023}"/>
              </a:ext>
            </a:extLst>
          </p:cNvPr>
          <p:cNvSpPr txBox="1"/>
          <p:nvPr/>
        </p:nvSpPr>
        <p:spPr>
          <a:xfrm>
            <a:off x="1878605" y="2864253"/>
            <a:ext cx="3632119" cy="369332"/>
          </a:xfrm>
          <a:prstGeom prst="rect">
            <a:avLst/>
          </a:prstGeom>
          <a:noFill/>
        </p:spPr>
        <p:txBody>
          <a:bodyPr wrap="square">
            <a:spAutoFit/>
          </a:bodyPr>
          <a:lstStyle/>
          <a:p>
            <a:pPr lvl="0"/>
            <a:r>
              <a:rPr lang="en-IE" sz="1800" i="1" dirty="0">
                <a:solidFill>
                  <a:schemeClr val="bg1"/>
                </a:solidFill>
              </a:rPr>
              <a:t>An inclusive community built on Love</a:t>
            </a:r>
          </a:p>
        </p:txBody>
      </p:sp>
      <p:sp>
        <p:nvSpPr>
          <p:cNvPr id="21" name="TextBox 20">
            <a:extLst>
              <a:ext uri="{FF2B5EF4-FFF2-40B4-BE49-F238E27FC236}">
                <a16:creationId xmlns:a16="http://schemas.microsoft.com/office/drawing/2014/main" id="{29FF54F6-F1ED-E65A-2923-5D0273CDA03C}"/>
              </a:ext>
            </a:extLst>
          </p:cNvPr>
          <p:cNvSpPr txBox="1"/>
          <p:nvPr/>
        </p:nvSpPr>
        <p:spPr>
          <a:xfrm>
            <a:off x="1878605" y="5069358"/>
            <a:ext cx="6096000" cy="369332"/>
          </a:xfrm>
          <a:prstGeom prst="rect">
            <a:avLst/>
          </a:prstGeom>
          <a:noFill/>
        </p:spPr>
        <p:txBody>
          <a:bodyPr wrap="square">
            <a:spAutoFit/>
          </a:bodyPr>
          <a:lstStyle/>
          <a:p>
            <a:pPr lvl="0"/>
            <a:r>
              <a:rPr lang="en-IE" sz="1800" i="1" dirty="0">
                <a:solidFill>
                  <a:schemeClr val="bg1"/>
                </a:solidFill>
              </a:rPr>
              <a:t>Educates with a specific intentionality</a:t>
            </a:r>
          </a:p>
        </p:txBody>
      </p:sp>
      <p:sp>
        <p:nvSpPr>
          <p:cNvPr id="17" name="TextBox 16">
            <a:extLst>
              <a:ext uri="{FF2B5EF4-FFF2-40B4-BE49-F238E27FC236}">
                <a16:creationId xmlns:a16="http://schemas.microsoft.com/office/drawing/2014/main" id="{65F25977-EE17-77DC-DF65-6981EBE7D87A}"/>
              </a:ext>
            </a:extLst>
          </p:cNvPr>
          <p:cNvSpPr txBox="1"/>
          <p:nvPr/>
        </p:nvSpPr>
        <p:spPr>
          <a:xfrm>
            <a:off x="7367437" y="4955481"/>
            <a:ext cx="6096000" cy="369332"/>
          </a:xfrm>
          <a:prstGeom prst="rect">
            <a:avLst/>
          </a:prstGeom>
          <a:noFill/>
        </p:spPr>
        <p:txBody>
          <a:bodyPr wrap="square">
            <a:spAutoFit/>
          </a:bodyPr>
          <a:lstStyle/>
          <a:p>
            <a:pPr lvl="0"/>
            <a:r>
              <a:rPr lang="en-IE" sz="1800" i="1" dirty="0">
                <a:solidFill>
                  <a:schemeClr val="bg1"/>
                </a:solidFill>
              </a:rPr>
              <a:t>Respects faith and reason</a:t>
            </a:r>
          </a:p>
        </p:txBody>
      </p:sp>
      <p:sp>
        <p:nvSpPr>
          <p:cNvPr id="28" name="Rounded Rectangle 27">
            <a:extLst>
              <a:ext uri="{FF2B5EF4-FFF2-40B4-BE49-F238E27FC236}">
                <a16:creationId xmlns:a16="http://schemas.microsoft.com/office/drawing/2014/main" id="{45151A10-885E-49F6-8BB9-7046A0309001}"/>
              </a:ext>
            </a:extLst>
          </p:cNvPr>
          <p:cNvSpPr/>
          <p:nvPr/>
        </p:nvSpPr>
        <p:spPr>
          <a:xfrm>
            <a:off x="2936912" y="4978581"/>
            <a:ext cx="6831670" cy="668867"/>
          </a:xfrm>
          <a:prstGeom prst="roundRect">
            <a:avLst>
              <a:gd name="adj" fmla="val 19383"/>
            </a:avLst>
          </a:prstGeom>
          <a:solidFill>
            <a:srgbClr val="44CAE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E" sz="1800" i="1">
                <a:solidFill>
                  <a:schemeClr val="bg1"/>
                </a:solidFill>
              </a:rPr>
              <a:t>Regards everyone as created in the image and likeness of God</a:t>
            </a:r>
            <a:endParaRPr lang="en-IE" sz="1800" i="1" dirty="0">
              <a:solidFill>
                <a:schemeClr val="bg1"/>
              </a:solidFill>
            </a:endParaRPr>
          </a:p>
        </p:txBody>
      </p:sp>
      <p:sp>
        <p:nvSpPr>
          <p:cNvPr id="29" name="Left-right Arrow 28">
            <a:extLst>
              <a:ext uri="{FF2B5EF4-FFF2-40B4-BE49-F238E27FC236}">
                <a16:creationId xmlns:a16="http://schemas.microsoft.com/office/drawing/2014/main" id="{1FFDB2F8-4B13-7DB6-16B8-F7FE8DE6F7BE}"/>
              </a:ext>
            </a:extLst>
          </p:cNvPr>
          <p:cNvSpPr/>
          <p:nvPr/>
        </p:nvSpPr>
        <p:spPr>
          <a:xfrm>
            <a:off x="5857710" y="2951240"/>
            <a:ext cx="495037" cy="252155"/>
          </a:xfrm>
          <a:prstGeom prst="leftRightArrow">
            <a:avLst/>
          </a:prstGeom>
          <a:solidFill>
            <a:srgbClr val="892E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30" name="Left-right Arrow 29">
            <a:extLst>
              <a:ext uri="{FF2B5EF4-FFF2-40B4-BE49-F238E27FC236}">
                <a16:creationId xmlns:a16="http://schemas.microsoft.com/office/drawing/2014/main" id="{E7A083B0-6369-37EF-B474-0EC281DEB4FA}"/>
              </a:ext>
            </a:extLst>
          </p:cNvPr>
          <p:cNvSpPr/>
          <p:nvPr/>
        </p:nvSpPr>
        <p:spPr>
          <a:xfrm>
            <a:off x="5857710" y="4052382"/>
            <a:ext cx="495037" cy="252155"/>
          </a:xfrm>
          <a:prstGeom prst="leftRightArrow">
            <a:avLst/>
          </a:prstGeom>
          <a:solidFill>
            <a:srgbClr val="892E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32" name="Up-down Arrow 31">
            <a:extLst>
              <a:ext uri="{FF2B5EF4-FFF2-40B4-BE49-F238E27FC236}">
                <a16:creationId xmlns:a16="http://schemas.microsoft.com/office/drawing/2014/main" id="{586C9564-7131-5D78-1FAF-6765AB83CE2C}"/>
              </a:ext>
            </a:extLst>
          </p:cNvPr>
          <p:cNvSpPr/>
          <p:nvPr/>
        </p:nvSpPr>
        <p:spPr>
          <a:xfrm>
            <a:off x="3573860" y="3417803"/>
            <a:ext cx="264590" cy="349111"/>
          </a:xfrm>
          <a:prstGeom prst="upDownArrow">
            <a:avLst/>
          </a:prstGeom>
          <a:solidFill>
            <a:srgbClr val="892E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34" name="Up-down Arrow 33">
            <a:extLst>
              <a:ext uri="{FF2B5EF4-FFF2-40B4-BE49-F238E27FC236}">
                <a16:creationId xmlns:a16="http://schemas.microsoft.com/office/drawing/2014/main" id="{BDC66BC3-F6DA-9EDF-74A1-969209881127}"/>
              </a:ext>
            </a:extLst>
          </p:cNvPr>
          <p:cNvSpPr/>
          <p:nvPr/>
        </p:nvSpPr>
        <p:spPr>
          <a:xfrm>
            <a:off x="3573969" y="4601778"/>
            <a:ext cx="264590" cy="349111"/>
          </a:xfrm>
          <a:prstGeom prst="upDownArrow">
            <a:avLst/>
          </a:prstGeom>
          <a:solidFill>
            <a:srgbClr val="892E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35" name="Up-down Arrow 34">
            <a:extLst>
              <a:ext uri="{FF2B5EF4-FFF2-40B4-BE49-F238E27FC236}">
                <a16:creationId xmlns:a16="http://schemas.microsoft.com/office/drawing/2014/main" id="{583F2BE2-D1E2-30ED-5637-58FB1F9B1366}"/>
              </a:ext>
            </a:extLst>
          </p:cNvPr>
          <p:cNvSpPr/>
          <p:nvPr/>
        </p:nvSpPr>
        <p:spPr>
          <a:xfrm>
            <a:off x="8576861" y="3386007"/>
            <a:ext cx="264590" cy="349111"/>
          </a:xfrm>
          <a:prstGeom prst="upDownArrow">
            <a:avLst/>
          </a:prstGeom>
          <a:solidFill>
            <a:srgbClr val="892E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36" name="Up-down Arrow 35">
            <a:extLst>
              <a:ext uri="{FF2B5EF4-FFF2-40B4-BE49-F238E27FC236}">
                <a16:creationId xmlns:a16="http://schemas.microsoft.com/office/drawing/2014/main" id="{1FD212E3-0C8C-FABA-310C-52DACCAD2E86}"/>
              </a:ext>
            </a:extLst>
          </p:cNvPr>
          <p:cNvSpPr/>
          <p:nvPr/>
        </p:nvSpPr>
        <p:spPr>
          <a:xfrm>
            <a:off x="8576861" y="4573047"/>
            <a:ext cx="264590" cy="349111"/>
          </a:xfrm>
          <a:prstGeom prst="upDownArrow">
            <a:avLst/>
          </a:prstGeom>
          <a:solidFill>
            <a:srgbClr val="892E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p>
        </p:txBody>
      </p:sp>
    </p:spTree>
    <p:extLst>
      <p:ext uri="{BB962C8B-B14F-4D97-AF65-F5344CB8AC3E}">
        <p14:creationId xmlns:p14="http://schemas.microsoft.com/office/powerpoint/2010/main" val="2416729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B89A9264-9FEC-AA42-FFA7-F38D36E0AD80}"/>
              </a:ext>
            </a:extLst>
          </p:cNvPr>
          <p:cNvSpPr txBox="1">
            <a:spLocks/>
          </p:cNvSpPr>
          <p:nvPr/>
        </p:nvSpPr>
        <p:spPr>
          <a:xfrm rot="10800000" flipV="1">
            <a:off x="315659" y="2455479"/>
            <a:ext cx="3396996" cy="188655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IE" sz="4400" b="1" i="0" u="none" strike="noStrike" kern="1200" cap="none" spc="0" normalizeH="0" baseline="0" noProof="0" dirty="0">
              <a:ln>
                <a:noFill/>
              </a:ln>
              <a:solidFill>
                <a:srgbClr val="4472C4">
                  <a:lumMod val="50000"/>
                </a:srgbClr>
              </a:solidFill>
              <a:effectLst/>
              <a:uLnTx/>
              <a:uFillTx/>
              <a:latin typeface="Calibri Light" panose="020F0302020204030204"/>
              <a:ea typeface="+mj-ea"/>
              <a:cs typeface="+mj-cs"/>
            </a:endParaRPr>
          </a:p>
        </p:txBody>
      </p:sp>
      <p:pic>
        <p:nvPicPr>
          <p:cNvPr id="9" name="Picture 2" descr="Leadership in a Catholic School Course | CEIST | Catholic Education | An  Irish Schools Trust">
            <a:extLst>
              <a:ext uri="{FF2B5EF4-FFF2-40B4-BE49-F238E27FC236}">
                <a16:creationId xmlns:a16="http://schemas.microsoft.com/office/drawing/2014/main" id="{934624C4-C8CA-05A2-F1C4-6926A9E5EF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6849" y="2687221"/>
            <a:ext cx="2263271" cy="1228796"/>
          </a:xfrm>
          <a:prstGeom prst="snip2DiagRect">
            <a:avLst/>
          </a:prstGeom>
          <a:solidFill>
            <a:srgbClr val="FFFFFF">
              <a:shade val="85000"/>
            </a:srgbClr>
          </a:solidFill>
          <a:ln w="88900" cap="sq">
            <a:solidFill>
              <a:srgbClr val="D18805"/>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31" name="Curved Right Arrow 30">
            <a:extLst>
              <a:ext uri="{FF2B5EF4-FFF2-40B4-BE49-F238E27FC236}">
                <a16:creationId xmlns:a16="http://schemas.microsoft.com/office/drawing/2014/main" id="{1759C288-8C26-8921-B6F8-3913359C70B3}"/>
              </a:ext>
            </a:extLst>
          </p:cNvPr>
          <p:cNvSpPr/>
          <p:nvPr/>
        </p:nvSpPr>
        <p:spPr>
          <a:xfrm rot="20589515">
            <a:off x="4249108" y="3975363"/>
            <a:ext cx="832924" cy="1592781"/>
          </a:xfrm>
          <a:prstGeom prst="curvedRightArrow">
            <a:avLst/>
          </a:prstGeom>
          <a:solidFill>
            <a:srgbClr val="892EA0"/>
          </a:solidFill>
          <a:ln>
            <a:solidFill>
              <a:srgbClr val="7032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solidFill>
                <a:schemeClr val="tx1"/>
              </a:solidFill>
            </a:endParaRPr>
          </a:p>
        </p:txBody>
      </p:sp>
      <p:sp>
        <p:nvSpPr>
          <p:cNvPr id="27" name="Curved Right Arrow 26">
            <a:extLst>
              <a:ext uri="{FF2B5EF4-FFF2-40B4-BE49-F238E27FC236}">
                <a16:creationId xmlns:a16="http://schemas.microsoft.com/office/drawing/2014/main" id="{E46D824D-EF68-6972-B7C9-EC4103882635}"/>
              </a:ext>
            </a:extLst>
          </p:cNvPr>
          <p:cNvSpPr/>
          <p:nvPr/>
        </p:nvSpPr>
        <p:spPr>
          <a:xfrm rot="9302721">
            <a:off x="6435576" y="1095691"/>
            <a:ext cx="812800" cy="1591733"/>
          </a:xfrm>
          <a:prstGeom prst="curvedRightArrow">
            <a:avLst/>
          </a:prstGeom>
          <a:solidFill>
            <a:srgbClr val="892EA0"/>
          </a:solidFill>
          <a:ln>
            <a:solidFill>
              <a:srgbClr val="7032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solidFill>
                <a:schemeClr val="tx1"/>
              </a:solidFill>
            </a:endParaRPr>
          </a:p>
        </p:txBody>
      </p:sp>
      <p:sp>
        <p:nvSpPr>
          <p:cNvPr id="32" name="Wave 31">
            <a:extLst>
              <a:ext uri="{FF2B5EF4-FFF2-40B4-BE49-F238E27FC236}">
                <a16:creationId xmlns:a16="http://schemas.microsoft.com/office/drawing/2014/main" id="{CA5D649D-AD84-20AC-D80A-CF33E663BBFB}"/>
              </a:ext>
            </a:extLst>
          </p:cNvPr>
          <p:cNvSpPr/>
          <p:nvPr/>
        </p:nvSpPr>
        <p:spPr>
          <a:xfrm>
            <a:off x="5453908" y="4415664"/>
            <a:ext cx="1942036" cy="2203656"/>
          </a:xfrm>
          <a:prstGeom prst="wav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en-IE" sz="2000" b="1" dirty="0">
                <a:solidFill>
                  <a:schemeClr val="bg1"/>
                </a:solidFill>
                <a:effectLst/>
                <a:latin typeface="Calibri" panose="020F0502020204030204" pitchFamily="34" charset="0"/>
                <a:ea typeface="Calibri" panose="020F0502020204030204" pitchFamily="34" charset="0"/>
              </a:rPr>
              <a:t> Why is my school a</a:t>
            </a:r>
            <a:r>
              <a:rPr lang="en-IE" sz="2000" b="1" dirty="0">
                <a:solidFill>
                  <a:schemeClr val="bg1"/>
                </a:solidFill>
                <a:effectLst/>
                <a:latin typeface="Gaelic" pitchFamily="2" charset="0"/>
                <a:ea typeface="Calibri" panose="020F0502020204030204" pitchFamily="34" charset="0"/>
              </a:rPr>
              <a:t> CEIST </a:t>
            </a:r>
            <a:r>
              <a:rPr lang="en-IE" sz="2000" b="1" dirty="0">
                <a:solidFill>
                  <a:schemeClr val="bg1"/>
                </a:solidFill>
                <a:effectLst/>
                <a:latin typeface="Calibri" panose="020F0502020204030204" pitchFamily="34" charset="0"/>
                <a:ea typeface="Calibri" panose="020F0502020204030204" pitchFamily="34" charset="0"/>
              </a:rPr>
              <a:t>school ?</a:t>
            </a:r>
            <a:endParaRPr lang="en-UA" sz="2000" dirty="0">
              <a:solidFill>
                <a:schemeClr val="bg1"/>
              </a:solidFill>
            </a:endParaRPr>
          </a:p>
        </p:txBody>
      </p:sp>
      <p:sp>
        <p:nvSpPr>
          <p:cNvPr id="41" name="Curved Right Arrow 40">
            <a:extLst>
              <a:ext uri="{FF2B5EF4-FFF2-40B4-BE49-F238E27FC236}">
                <a16:creationId xmlns:a16="http://schemas.microsoft.com/office/drawing/2014/main" id="{60296A60-FBB3-D645-CDE5-6E29193618AD}"/>
              </a:ext>
            </a:extLst>
          </p:cNvPr>
          <p:cNvSpPr/>
          <p:nvPr/>
        </p:nvSpPr>
        <p:spPr>
          <a:xfrm rot="14336336">
            <a:off x="9183964" y="1995254"/>
            <a:ext cx="812800" cy="1591733"/>
          </a:xfrm>
          <a:prstGeom prst="curvedRightArrow">
            <a:avLst/>
          </a:prstGeom>
          <a:solidFill>
            <a:srgbClr val="892EA0"/>
          </a:solidFill>
          <a:ln>
            <a:solidFill>
              <a:srgbClr val="7032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solidFill>
                <a:schemeClr val="tx1"/>
              </a:solidFill>
            </a:endParaRPr>
          </a:p>
        </p:txBody>
      </p:sp>
      <p:sp>
        <p:nvSpPr>
          <p:cNvPr id="42" name="Wave 41">
            <a:extLst>
              <a:ext uri="{FF2B5EF4-FFF2-40B4-BE49-F238E27FC236}">
                <a16:creationId xmlns:a16="http://schemas.microsoft.com/office/drawing/2014/main" id="{A8EA42D1-56F2-AD0C-58E4-6F19862FADFC}"/>
              </a:ext>
            </a:extLst>
          </p:cNvPr>
          <p:cNvSpPr/>
          <p:nvPr/>
        </p:nvSpPr>
        <p:spPr>
          <a:xfrm>
            <a:off x="7927070" y="40265"/>
            <a:ext cx="1942036" cy="2203656"/>
          </a:xfrm>
          <a:prstGeom prst="wave">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000" b="1" dirty="0">
                <a:solidFill>
                  <a:schemeClr val="bg1"/>
                </a:solidFill>
                <a:latin typeface="Calibri" panose="020F0502020204030204" pitchFamily="34" charset="0"/>
                <a:ea typeface="Calibri" panose="020F0502020204030204" pitchFamily="34" charset="0"/>
              </a:rPr>
              <a:t>Where did </a:t>
            </a:r>
            <a:r>
              <a:rPr lang="en-IE" sz="2000" b="1" dirty="0">
                <a:solidFill>
                  <a:schemeClr val="bg1"/>
                </a:solidFill>
                <a:latin typeface="Gaelic" pitchFamily="2" charset="0"/>
                <a:ea typeface="Calibri" panose="020F0502020204030204" pitchFamily="34" charset="0"/>
              </a:rPr>
              <a:t>CEIST</a:t>
            </a:r>
            <a:r>
              <a:rPr lang="en-IE" sz="2000" b="1" dirty="0">
                <a:solidFill>
                  <a:schemeClr val="bg1"/>
                </a:solidFill>
                <a:latin typeface="Calibri" panose="020F0502020204030204" pitchFamily="34" charset="0"/>
                <a:ea typeface="Calibri" panose="020F0502020204030204" pitchFamily="34" charset="0"/>
              </a:rPr>
              <a:t> come from ?</a:t>
            </a:r>
            <a:endParaRPr lang="en-IE" sz="2000" b="1" dirty="0"/>
          </a:p>
        </p:txBody>
      </p:sp>
      <p:graphicFrame>
        <p:nvGraphicFramePr>
          <p:cNvPr id="2" name="Content Placeholder 4">
            <a:extLst>
              <a:ext uri="{FF2B5EF4-FFF2-40B4-BE49-F238E27FC236}">
                <a16:creationId xmlns:a16="http://schemas.microsoft.com/office/drawing/2014/main" id="{657CFE5D-FBA7-D180-B63D-596DC2EF97E5}"/>
              </a:ext>
            </a:extLst>
          </p:cNvPr>
          <p:cNvGraphicFramePr>
            <a:graphicFrameLocks/>
          </p:cNvGraphicFramePr>
          <p:nvPr>
            <p:extLst>
              <p:ext uri="{D42A27DB-BD31-4B8C-83A1-F6EECF244321}">
                <p14:modId xmlns:p14="http://schemas.microsoft.com/office/powerpoint/2010/main" val="1470767203"/>
              </p:ext>
            </p:extLst>
          </p:nvPr>
        </p:nvGraphicFramePr>
        <p:xfrm>
          <a:off x="4369554" y="2535925"/>
          <a:ext cx="4675728" cy="187973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3" name="Wave 12">
            <a:extLst>
              <a:ext uri="{FF2B5EF4-FFF2-40B4-BE49-F238E27FC236}">
                <a16:creationId xmlns:a16="http://schemas.microsoft.com/office/drawing/2014/main" id="{78316D29-190E-3168-EBF2-53F7CE217980}"/>
              </a:ext>
            </a:extLst>
          </p:cNvPr>
          <p:cNvSpPr/>
          <p:nvPr/>
        </p:nvSpPr>
        <p:spPr>
          <a:xfrm>
            <a:off x="4153964" y="129584"/>
            <a:ext cx="1942036" cy="2203656"/>
          </a:xfrm>
          <a:prstGeom prst="wav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000" dirty="0">
                <a:latin typeface="Calibri" panose="020F0502020204030204" pitchFamily="34" charset="0"/>
              </a:rPr>
              <a:t>What do the letters mean ?</a:t>
            </a:r>
            <a:endParaRPr lang="en-IE" sz="2000" dirty="0"/>
          </a:p>
        </p:txBody>
      </p:sp>
      <p:sp>
        <p:nvSpPr>
          <p:cNvPr id="26" name="Curved Right Arrow 25">
            <a:extLst>
              <a:ext uri="{FF2B5EF4-FFF2-40B4-BE49-F238E27FC236}">
                <a16:creationId xmlns:a16="http://schemas.microsoft.com/office/drawing/2014/main" id="{8C1CE758-727A-E112-29C2-66245666C206}"/>
              </a:ext>
            </a:extLst>
          </p:cNvPr>
          <p:cNvSpPr/>
          <p:nvPr/>
        </p:nvSpPr>
        <p:spPr>
          <a:xfrm rot="20870102">
            <a:off x="8073897" y="3868103"/>
            <a:ext cx="812800" cy="1591733"/>
          </a:xfrm>
          <a:prstGeom prst="curvedRightArrow">
            <a:avLst/>
          </a:prstGeom>
          <a:solidFill>
            <a:srgbClr val="892EA0"/>
          </a:solidFill>
          <a:ln>
            <a:solidFill>
              <a:srgbClr val="7032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solidFill>
                <a:schemeClr val="tx1"/>
              </a:solidFill>
            </a:endParaRPr>
          </a:p>
        </p:txBody>
      </p:sp>
      <p:sp>
        <p:nvSpPr>
          <p:cNvPr id="3" name="Rectangle 2">
            <a:extLst>
              <a:ext uri="{FF2B5EF4-FFF2-40B4-BE49-F238E27FC236}">
                <a16:creationId xmlns:a16="http://schemas.microsoft.com/office/drawing/2014/main" id="{E2E1943D-524F-00DE-7A41-413B8528648B}"/>
              </a:ext>
            </a:extLst>
          </p:cNvPr>
          <p:cNvSpPr/>
          <p:nvPr/>
        </p:nvSpPr>
        <p:spPr>
          <a:xfrm>
            <a:off x="8974667" y="4453466"/>
            <a:ext cx="3033977" cy="2316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dirty="0"/>
          </a:p>
        </p:txBody>
      </p:sp>
      <p:sp>
        <p:nvSpPr>
          <p:cNvPr id="30" name="Wave 29">
            <a:extLst>
              <a:ext uri="{FF2B5EF4-FFF2-40B4-BE49-F238E27FC236}">
                <a16:creationId xmlns:a16="http://schemas.microsoft.com/office/drawing/2014/main" id="{774E67E6-1ECA-6E68-7A9C-C04BB719A044}"/>
              </a:ext>
            </a:extLst>
          </p:cNvPr>
          <p:cNvSpPr/>
          <p:nvPr/>
        </p:nvSpPr>
        <p:spPr>
          <a:xfrm>
            <a:off x="9185093" y="4646889"/>
            <a:ext cx="1942036" cy="2203656"/>
          </a:xfrm>
          <a:prstGeom prst="wav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000" dirty="0">
                <a:latin typeface="Calibri" panose="020F0502020204030204" pitchFamily="34" charset="0"/>
              </a:rPr>
              <a:t>Who started my school ?</a:t>
            </a:r>
            <a:endParaRPr lang="en-IE" sz="2000" dirty="0"/>
          </a:p>
        </p:txBody>
      </p:sp>
      <p:pic>
        <p:nvPicPr>
          <p:cNvPr id="4" name="Picture 3">
            <a:extLst>
              <a:ext uri="{FF2B5EF4-FFF2-40B4-BE49-F238E27FC236}">
                <a16:creationId xmlns:a16="http://schemas.microsoft.com/office/drawing/2014/main" id="{81130821-883A-0F55-422C-E5182B79C686}"/>
              </a:ext>
            </a:extLst>
          </p:cNvPr>
          <p:cNvPicPr>
            <a:picLocks noChangeAspect="1"/>
          </p:cNvPicPr>
          <p:nvPr/>
        </p:nvPicPr>
        <p:blipFill>
          <a:blip r:embed="rId9"/>
          <a:stretch>
            <a:fillRect/>
          </a:stretch>
        </p:blipFill>
        <p:spPr>
          <a:xfrm>
            <a:off x="10616022" y="1337815"/>
            <a:ext cx="1603048" cy="3438355"/>
          </a:xfrm>
          <a:prstGeom prst="rect">
            <a:avLst/>
          </a:prstGeom>
        </p:spPr>
      </p:pic>
      <p:sp>
        <p:nvSpPr>
          <p:cNvPr id="5" name="TextBox 4">
            <a:extLst>
              <a:ext uri="{FF2B5EF4-FFF2-40B4-BE49-F238E27FC236}">
                <a16:creationId xmlns:a16="http://schemas.microsoft.com/office/drawing/2014/main" id="{41887DF0-6734-B6E1-389F-218844EBDE9E}"/>
              </a:ext>
            </a:extLst>
          </p:cNvPr>
          <p:cNvSpPr txBox="1"/>
          <p:nvPr/>
        </p:nvSpPr>
        <p:spPr>
          <a:xfrm>
            <a:off x="4905691" y="3561715"/>
            <a:ext cx="4749249" cy="477054"/>
          </a:xfrm>
          <a:prstGeom prst="rect">
            <a:avLst/>
          </a:prstGeom>
          <a:noFill/>
        </p:spPr>
        <p:txBody>
          <a:bodyPr wrap="square" rtlCol="0">
            <a:spAutoFit/>
          </a:bodyPr>
          <a:lstStyle/>
          <a:p>
            <a:r>
              <a:rPr lang="en-UA" sz="2500" dirty="0">
                <a:solidFill>
                  <a:schemeClr val="bg1"/>
                </a:solidFill>
              </a:rPr>
              <a:t>Questions about my school</a:t>
            </a:r>
          </a:p>
        </p:txBody>
      </p:sp>
      <p:sp>
        <p:nvSpPr>
          <p:cNvPr id="11" name="TextBox 10">
            <a:extLst>
              <a:ext uri="{FF2B5EF4-FFF2-40B4-BE49-F238E27FC236}">
                <a16:creationId xmlns:a16="http://schemas.microsoft.com/office/drawing/2014/main" id="{8D5C17E9-2EC2-8EF3-93ED-9DBEC8674209}"/>
              </a:ext>
            </a:extLst>
          </p:cNvPr>
          <p:cNvSpPr txBox="1"/>
          <p:nvPr/>
        </p:nvSpPr>
        <p:spPr>
          <a:xfrm>
            <a:off x="5770413" y="2791120"/>
            <a:ext cx="2553705" cy="861774"/>
          </a:xfrm>
          <a:prstGeom prst="rect">
            <a:avLst/>
          </a:prstGeom>
          <a:noFill/>
        </p:spPr>
        <p:txBody>
          <a:bodyPr wrap="square">
            <a:spAutoFit/>
          </a:bodyPr>
          <a:lstStyle/>
          <a:p>
            <a:r>
              <a:rPr lang="en-GB" sz="5000" b="1" dirty="0">
                <a:solidFill>
                  <a:sysClr val="window" lastClr="FFFFFF"/>
                </a:solidFill>
                <a:latin typeface="Calibri" panose="020F0502020204030204"/>
                <a:ea typeface="+mn-ea"/>
                <a:cs typeface="+mn-cs"/>
              </a:rPr>
              <a:t> </a:t>
            </a:r>
            <a:r>
              <a:rPr lang="en-GB" sz="5000" b="1" dirty="0">
                <a:solidFill>
                  <a:sysClr val="window" lastClr="FFFFFF"/>
                </a:solidFill>
                <a:latin typeface="Gaelic" pitchFamily="2" charset="0"/>
                <a:ea typeface="+mn-ea"/>
                <a:cs typeface="+mn-cs"/>
              </a:rPr>
              <a:t>CEIST</a:t>
            </a:r>
            <a:r>
              <a:rPr lang="en-GB" sz="5000" b="1" dirty="0">
                <a:solidFill>
                  <a:sysClr val="window" lastClr="FFFFFF"/>
                </a:solidFill>
                <a:latin typeface="Calibri" panose="020F0502020204030204"/>
                <a:ea typeface="+mn-ea"/>
                <a:cs typeface="+mn-cs"/>
              </a:rPr>
              <a:t> </a:t>
            </a:r>
            <a:endParaRPr lang="en-UA" sz="5000" dirty="0"/>
          </a:p>
        </p:txBody>
      </p:sp>
    </p:spTree>
    <p:extLst>
      <p:ext uri="{BB962C8B-B14F-4D97-AF65-F5344CB8AC3E}">
        <p14:creationId xmlns:p14="http://schemas.microsoft.com/office/powerpoint/2010/main" val="1674858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36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9" presetClass="entr" presetSubtype="1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2000" fill="hold"/>
                                        <p:tgtEl>
                                          <p:spTgt spid="27"/>
                                        </p:tgtEl>
                                        <p:attrNameLst>
                                          <p:attrName>ppt_w</p:attrName>
                                        </p:attrNameLst>
                                      </p:cBhvr>
                                      <p:tavLst>
                                        <p:tav tm="0" fmla="#ppt_w*sin(2.5*pi*$)">
                                          <p:val>
                                            <p:fltVal val="0"/>
                                          </p:val>
                                        </p:tav>
                                        <p:tav tm="100000">
                                          <p:val>
                                            <p:fltVal val="1"/>
                                          </p:val>
                                        </p:tav>
                                      </p:tavLst>
                                    </p:anim>
                                    <p:anim calcmode="lin" valueType="num">
                                      <p:cBhvr>
                                        <p:cTn id="16" dur="2000" fill="hold"/>
                                        <p:tgtEl>
                                          <p:spTgt spid="27"/>
                                        </p:tgtEl>
                                        <p:attrNameLst>
                                          <p:attrName>ppt_h</p:attrName>
                                        </p:attrNameLst>
                                      </p:cBhvr>
                                      <p:tavLst>
                                        <p:tav tm="0">
                                          <p:val>
                                            <p:strVal val="#ppt_h"/>
                                          </p:val>
                                        </p:tav>
                                        <p:tav tm="100000">
                                          <p:val>
                                            <p:strVal val="#ppt_h"/>
                                          </p:val>
                                        </p:tav>
                                      </p:tavLst>
                                    </p:anim>
                                  </p:childTnLst>
                                </p:cTn>
                              </p:par>
                            </p:childTnLst>
                          </p:cTn>
                        </p:par>
                        <p:par>
                          <p:cTn id="17" fill="hold">
                            <p:stCondLst>
                              <p:cond delay="2000"/>
                            </p:stCondLst>
                            <p:childTnLst>
                              <p:par>
                                <p:cTn id="18" presetID="20"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edge">
                                      <p:cBhvr>
                                        <p:cTn id="20" dur="1000"/>
                                        <p:tgtEl>
                                          <p:spTgt spid="13"/>
                                        </p:tgtEl>
                                      </p:cBhvr>
                                    </p:animEffect>
                                  </p:childTnLst>
                                </p:cTn>
                              </p:par>
                            </p:childTnLst>
                          </p:cTn>
                        </p:par>
                        <p:par>
                          <p:cTn id="21" fill="hold">
                            <p:stCondLst>
                              <p:cond delay="3000"/>
                            </p:stCondLst>
                            <p:childTnLst>
                              <p:par>
                                <p:cTn id="22" presetID="19" presetClass="entr" presetSubtype="10" fill="hold" grpId="0" nodeType="after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p:cTn id="24" dur="2000" fill="hold"/>
                                        <p:tgtEl>
                                          <p:spTgt spid="41"/>
                                        </p:tgtEl>
                                        <p:attrNameLst>
                                          <p:attrName>ppt_w</p:attrName>
                                        </p:attrNameLst>
                                      </p:cBhvr>
                                      <p:tavLst>
                                        <p:tav tm="0" fmla="#ppt_w*sin(2.5*pi*$)">
                                          <p:val>
                                            <p:fltVal val="0"/>
                                          </p:val>
                                        </p:tav>
                                        <p:tav tm="100000">
                                          <p:val>
                                            <p:fltVal val="1"/>
                                          </p:val>
                                        </p:tav>
                                      </p:tavLst>
                                    </p:anim>
                                    <p:anim calcmode="lin" valueType="num">
                                      <p:cBhvr>
                                        <p:cTn id="25" dur="2000" fill="hold"/>
                                        <p:tgtEl>
                                          <p:spTgt spid="41"/>
                                        </p:tgtEl>
                                        <p:attrNameLst>
                                          <p:attrName>ppt_h</p:attrName>
                                        </p:attrNameLst>
                                      </p:cBhvr>
                                      <p:tavLst>
                                        <p:tav tm="0">
                                          <p:val>
                                            <p:strVal val="#ppt_h"/>
                                          </p:val>
                                        </p:tav>
                                        <p:tav tm="100000">
                                          <p:val>
                                            <p:strVal val="#ppt_h"/>
                                          </p:val>
                                        </p:tav>
                                      </p:tavLst>
                                    </p:anim>
                                  </p:childTnLst>
                                </p:cTn>
                              </p:par>
                            </p:childTnLst>
                          </p:cTn>
                        </p:par>
                        <p:par>
                          <p:cTn id="26" fill="hold">
                            <p:stCondLst>
                              <p:cond delay="5000"/>
                            </p:stCondLst>
                            <p:childTnLst>
                              <p:par>
                                <p:cTn id="27" presetID="20" presetClass="entr" presetSubtype="0"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wedge">
                                      <p:cBhvr>
                                        <p:cTn id="29" dur="1000"/>
                                        <p:tgtEl>
                                          <p:spTgt spid="42"/>
                                        </p:tgtEl>
                                      </p:cBhvr>
                                    </p:animEffect>
                                  </p:childTnLst>
                                </p:cTn>
                              </p:par>
                            </p:childTnLst>
                          </p:cTn>
                        </p:par>
                        <p:par>
                          <p:cTn id="30" fill="hold">
                            <p:stCondLst>
                              <p:cond delay="6000"/>
                            </p:stCondLst>
                            <p:childTnLst>
                              <p:par>
                                <p:cTn id="31" presetID="19" presetClass="entr" presetSubtype="10"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2000" fill="hold"/>
                                        <p:tgtEl>
                                          <p:spTgt spid="26"/>
                                        </p:tgtEl>
                                        <p:attrNameLst>
                                          <p:attrName>ppt_w</p:attrName>
                                        </p:attrNameLst>
                                      </p:cBhvr>
                                      <p:tavLst>
                                        <p:tav tm="0" fmla="#ppt_w*sin(2.5*pi*$)">
                                          <p:val>
                                            <p:fltVal val="0"/>
                                          </p:val>
                                        </p:tav>
                                        <p:tav tm="100000">
                                          <p:val>
                                            <p:fltVal val="1"/>
                                          </p:val>
                                        </p:tav>
                                      </p:tavLst>
                                    </p:anim>
                                    <p:anim calcmode="lin" valueType="num">
                                      <p:cBhvr>
                                        <p:cTn id="34" dur="2000" fill="hold"/>
                                        <p:tgtEl>
                                          <p:spTgt spid="26"/>
                                        </p:tgtEl>
                                        <p:attrNameLst>
                                          <p:attrName>ppt_h</p:attrName>
                                        </p:attrNameLst>
                                      </p:cBhvr>
                                      <p:tavLst>
                                        <p:tav tm="0">
                                          <p:val>
                                            <p:strVal val="#ppt_h"/>
                                          </p:val>
                                        </p:tav>
                                        <p:tav tm="100000">
                                          <p:val>
                                            <p:strVal val="#ppt_h"/>
                                          </p:val>
                                        </p:tav>
                                      </p:tavLst>
                                    </p:anim>
                                  </p:childTnLst>
                                </p:cTn>
                              </p:par>
                            </p:childTnLst>
                          </p:cTn>
                        </p:par>
                        <p:par>
                          <p:cTn id="35" fill="hold">
                            <p:stCondLst>
                              <p:cond delay="8000"/>
                            </p:stCondLst>
                            <p:childTnLst>
                              <p:par>
                                <p:cTn id="36" presetID="20" presetClass="entr" presetSubtype="0" fill="hold" grpId="0" nodeType="after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wedge">
                                      <p:cBhvr>
                                        <p:cTn id="38" dur="1000"/>
                                        <p:tgtEl>
                                          <p:spTgt spid="30"/>
                                        </p:tgtEl>
                                      </p:cBhvr>
                                    </p:animEffect>
                                  </p:childTnLst>
                                </p:cTn>
                              </p:par>
                            </p:childTnLst>
                          </p:cTn>
                        </p:par>
                        <p:par>
                          <p:cTn id="39" fill="hold">
                            <p:stCondLst>
                              <p:cond delay="9000"/>
                            </p:stCondLst>
                            <p:childTnLst>
                              <p:par>
                                <p:cTn id="40" presetID="19" presetClass="entr" presetSubtype="10"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p:cTn id="42" dur="2000" fill="hold"/>
                                        <p:tgtEl>
                                          <p:spTgt spid="31"/>
                                        </p:tgtEl>
                                        <p:attrNameLst>
                                          <p:attrName>ppt_w</p:attrName>
                                        </p:attrNameLst>
                                      </p:cBhvr>
                                      <p:tavLst>
                                        <p:tav tm="0" fmla="#ppt_w*sin(2.5*pi*$)">
                                          <p:val>
                                            <p:fltVal val="0"/>
                                          </p:val>
                                        </p:tav>
                                        <p:tav tm="100000">
                                          <p:val>
                                            <p:fltVal val="1"/>
                                          </p:val>
                                        </p:tav>
                                      </p:tavLst>
                                    </p:anim>
                                    <p:anim calcmode="lin" valueType="num">
                                      <p:cBhvr>
                                        <p:cTn id="43" dur="2000" fill="hold"/>
                                        <p:tgtEl>
                                          <p:spTgt spid="31"/>
                                        </p:tgtEl>
                                        <p:attrNameLst>
                                          <p:attrName>ppt_h</p:attrName>
                                        </p:attrNameLst>
                                      </p:cBhvr>
                                      <p:tavLst>
                                        <p:tav tm="0">
                                          <p:val>
                                            <p:strVal val="#ppt_h"/>
                                          </p:val>
                                        </p:tav>
                                        <p:tav tm="100000">
                                          <p:val>
                                            <p:strVal val="#ppt_h"/>
                                          </p:val>
                                        </p:tav>
                                      </p:tavLst>
                                    </p:anim>
                                  </p:childTnLst>
                                </p:cTn>
                              </p:par>
                            </p:childTnLst>
                          </p:cTn>
                        </p:par>
                        <p:par>
                          <p:cTn id="44" fill="hold">
                            <p:stCondLst>
                              <p:cond delay="11000"/>
                            </p:stCondLst>
                            <p:childTnLst>
                              <p:par>
                                <p:cTn id="45" presetID="20" presetClass="entr" presetSubtype="0"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wedge">
                                      <p:cBhvr>
                                        <p:cTn id="47"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7" grpId="0" animBg="1"/>
      <p:bldP spid="32" grpId="0" animBg="1"/>
      <p:bldP spid="41" grpId="0" animBg="1"/>
      <p:bldP spid="42" grpId="0" animBg="1"/>
      <p:bldP spid="13" grpId="0" animBg="1"/>
      <p:bldP spid="26" grpId="0" animBg="1"/>
      <p:bldP spid="3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C17DE74-01C9-4859-B65A-85CF999E85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857250"/>
            <a:ext cx="9141714"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prstClr val="white"/>
              </a:solidFill>
              <a:latin typeface="Calibri" panose="020F0502020204030204"/>
            </a:endParaRPr>
          </a:p>
        </p:txBody>
      </p:sp>
      <p:sp>
        <p:nvSpPr>
          <p:cNvPr id="10" name="Freeform: Shape 9">
            <a:extLst>
              <a:ext uri="{FF2B5EF4-FFF2-40B4-BE49-F238E27FC236}">
                <a16:creationId xmlns:a16="http://schemas.microsoft.com/office/drawing/2014/main" id="{068C0432-0E90-4CC1-8CD3-D44A90DF07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857251"/>
            <a:ext cx="9144000" cy="1760561"/>
          </a:xfrm>
          <a:custGeom>
            <a:avLst/>
            <a:gdLst>
              <a:gd name="connsiteX0" fmla="*/ 0 w 12192000"/>
              <a:gd name="connsiteY0" fmla="*/ 0 h 2347414"/>
              <a:gd name="connsiteX1" fmla="*/ 12192000 w 12192000"/>
              <a:gd name="connsiteY1" fmla="*/ 0 h 2347414"/>
              <a:gd name="connsiteX2" fmla="*/ 12192000 w 12192000"/>
              <a:gd name="connsiteY2" fmla="*/ 1736458 h 2347414"/>
              <a:gd name="connsiteX3" fmla="*/ 11967601 w 12192000"/>
              <a:gd name="connsiteY3" fmla="*/ 1784034 h 2347414"/>
              <a:gd name="connsiteX4" fmla="*/ 10829000 w 12192000"/>
              <a:gd name="connsiteY4" fmla="*/ 1983294 h 2347414"/>
              <a:gd name="connsiteX5" fmla="*/ 10743779 w 12192000"/>
              <a:gd name="connsiteY5" fmla="*/ 1996027 h 2347414"/>
              <a:gd name="connsiteX6" fmla="*/ 10829254 w 12192000"/>
              <a:gd name="connsiteY6" fmla="*/ 1987751 h 2347414"/>
              <a:gd name="connsiteX7" fmla="*/ 10847162 w 12192000"/>
              <a:gd name="connsiteY7" fmla="*/ 1988388 h 2347414"/>
              <a:gd name="connsiteX8" fmla="*/ 11575155 w 12192000"/>
              <a:gd name="connsiteY8" fmla="*/ 1921415 h 2347414"/>
              <a:gd name="connsiteX9" fmla="*/ 12192000 w 12192000"/>
              <a:gd name="connsiteY9" fmla="*/ 1851213 h 2347414"/>
              <a:gd name="connsiteX10" fmla="*/ 12192000 w 12192000"/>
              <a:gd name="connsiteY10" fmla="*/ 1907356 h 2347414"/>
              <a:gd name="connsiteX11" fmla="*/ 12035532 w 12192000"/>
              <a:gd name="connsiteY11" fmla="*/ 1927033 h 2347414"/>
              <a:gd name="connsiteX12" fmla="*/ 11576932 w 12192000"/>
              <a:gd name="connsiteY12" fmla="*/ 1976291 h 2347414"/>
              <a:gd name="connsiteX13" fmla="*/ 10627316 w 12192000"/>
              <a:gd name="connsiteY13" fmla="*/ 2061470 h 2347414"/>
              <a:gd name="connsiteX14" fmla="*/ 9804196 w 12192000"/>
              <a:gd name="connsiteY14" fmla="*/ 2123478 h 2347414"/>
              <a:gd name="connsiteX15" fmla="*/ 9243851 w 12192000"/>
              <a:gd name="connsiteY15" fmla="*/ 2180008 h 2347414"/>
              <a:gd name="connsiteX16" fmla="*/ 8731259 w 12192000"/>
              <a:gd name="connsiteY16" fmla="*/ 2225081 h 2347414"/>
              <a:gd name="connsiteX17" fmla="*/ 8065752 w 12192000"/>
              <a:gd name="connsiteY17" fmla="*/ 2271681 h 2347414"/>
              <a:gd name="connsiteX18" fmla="*/ 7658065 w 12192000"/>
              <a:gd name="connsiteY18" fmla="*/ 2292562 h 2347414"/>
              <a:gd name="connsiteX19" fmla="*/ 6531024 w 12192000"/>
              <a:gd name="connsiteY19" fmla="*/ 2324138 h 2347414"/>
              <a:gd name="connsiteX20" fmla="*/ 6178331 w 12192000"/>
              <a:gd name="connsiteY20" fmla="*/ 2345655 h 2347414"/>
              <a:gd name="connsiteX21" fmla="*/ 5977282 w 12192000"/>
              <a:gd name="connsiteY21" fmla="*/ 2344127 h 2347414"/>
              <a:gd name="connsiteX22" fmla="*/ 5367658 w 12192000"/>
              <a:gd name="connsiteY22" fmla="*/ 2329230 h 2347414"/>
              <a:gd name="connsiteX23" fmla="*/ 4387306 w 12192000"/>
              <a:gd name="connsiteY23" fmla="*/ 2288614 h 2347414"/>
              <a:gd name="connsiteX24" fmla="*/ 4180287 w 12192000"/>
              <a:gd name="connsiteY24" fmla="*/ 2280211 h 2347414"/>
              <a:gd name="connsiteX25" fmla="*/ 3842199 w 12192000"/>
              <a:gd name="connsiteY25" fmla="*/ 2257039 h 2347414"/>
              <a:gd name="connsiteX26" fmla="*/ 3730309 w 12192000"/>
              <a:gd name="connsiteY26" fmla="*/ 2251182 h 2347414"/>
              <a:gd name="connsiteX27" fmla="*/ 3425496 w 12192000"/>
              <a:gd name="connsiteY27" fmla="*/ 2231320 h 2347414"/>
              <a:gd name="connsiteX28" fmla="*/ 3076106 w 12192000"/>
              <a:gd name="connsiteY28" fmla="*/ 2201781 h 2347414"/>
              <a:gd name="connsiteX29" fmla="*/ 2819682 w 12192000"/>
              <a:gd name="connsiteY29" fmla="*/ 2182427 h 2347414"/>
              <a:gd name="connsiteX30" fmla="*/ 2525539 w 12192000"/>
              <a:gd name="connsiteY30" fmla="*/ 2152888 h 2347414"/>
              <a:gd name="connsiteX31" fmla="*/ 2311915 w 12192000"/>
              <a:gd name="connsiteY31" fmla="*/ 2133536 h 2347414"/>
              <a:gd name="connsiteX32" fmla="*/ 2054223 w 12192000"/>
              <a:gd name="connsiteY32" fmla="*/ 2104760 h 2347414"/>
              <a:gd name="connsiteX33" fmla="*/ 1865367 w 12192000"/>
              <a:gd name="connsiteY33" fmla="*/ 2084770 h 2347414"/>
              <a:gd name="connsiteX34" fmla="*/ 1629263 w 12192000"/>
              <a:gd name="connsiteY34" fmla="*/ 2055996 h 2347414"/>
              <a:gd name="connsiteX35" fmla="*/ 1458823 w 12192000"/>
              <a:gd name="connsiteY35" fmla="*/ 2035751 h 2347414"/>
              <a:gd name="connsiteX36" fmla="*/ 1241390 w 12192000"/>
              <a:gd name="connsiteY36" fmla="*/ 2007103 h 2347414"/>
              <a:gd name="connsiteX37" fmla="*/ 1047453 w 12192000"/>
              <a:gd name="connsiteY37" fmla="*/ 1980748 h 2347414"/>
              <a:gd name="connsiteX38" fmla="*/ 814907 w 12192000"/>
              <a:gd name="connsiteY38" fmla="*/ 1949045 h 2347414"/>
              <a:gd name="connsiteX39" fmla="*/ 592649 w 12192000"/>
              <a:gd name="connsiteY39" fmla="*/ 1913776 h 2347414"/>
              <a:gd name="connsiteX40" fmla="*/ 343591 w 12192000"/>
              <a:gd name="connsiteY40" fmla="*/ 1872650 h 2347414"/>
              <a:gd name="connsiteX41" fmla="*/ 35731 w 12192000"/>
              <a:gd name="connsiteY41" fmla="*/ 1821722 h 2347414"/>
              <a:gd name="connsiteX42" fmla="*/ 0 w 12192000"/>
              <a:gd name="connsiteY42" fmla="*/ 1814848 h 2347414"/>
              <a:gd name="connsiteX43" fmla="*/ 0 w 12192000"/>
              <a:gd name="connsiteY43" fmla="*/ 1758489 h 2347414"/>
              <a:gd name="connsiteX44" fmla="*/ 274248 w 12192000"/>
              <a:gd name="connsiteY44" fmla="*/ 1808735 h 2347414"/>
              <a:gd name="connsiteX45" fmla="*/ 498157 w 12192000"/>
              <a:gd name="connsiteY45" fmla="*/ 1846167 h 2347414"/>
              <a:gd name="connsiteX46" fmla="*/ 722828 w 12192000"/>
              <a:gd name="connsiteY46" fmla="*/ 1878635 h 2347414"/>
              <a:gd name="connsiteX47" fmla="*/ 949913 w 12192000"/>
              <a:gd name="connsiteY47" fmla="*/ 1912375 h 2347414"/>
              <a:gd name="connsiteX48" fmla="*/ 1195414 w 12192000"/>
              <a:gd name="connsiteY48" fmla="*/ 1947516 h 2347414"/>
              <a:gd name="connsiteX49" fmla="*/ 1342867 w 12192000"/>
              <a:gd name="connsiteY49" fmla="*/ 1968397 h 2347414"/>
              <a:gd name="connsiteX50" fmla="*/ 1518007 w 12192000"/>
              <a:gd name="connsiteY50" fmla="*/ 1988006 h 2347414"/>
              <a:gd name="connsiteX51" fmla="*/ 1701403 w 12192000"/>
              <a:gd name="connsiteY51" fmla="*/ 2010669 h 2347414"/>
              <a:gd name="connsiteX52" fmla="*/ 1879210 w 12192000"/>
              <a:gd name="connsiteY52" fmla="*/ 2031167 h 2347414"/>
              <a:gd name="connsiteX53" fmla="*/ 2068702 w 12192000"/>
              <a:gd name="connsiteY53" fmla="*/ 2052940 h 2347414"/>
              <a:gd name="connsiteX54" fmla="*/ 2212090 w 12192000"/>
              <a:gd name="connsiteY54" fmla="*/ 2067583 h 2347414"/>
              <a:gd name="connsiteX55" fmla="*/ 2416949 w 12192000"/>
              <a:gd name="connsiteY55" fmla="*/ 2089609 h 2347414"/>
              <a:gd name="connsiteX56" fmla="*/ 2582055 w 12192000"/>
              <a:gd name="connsiteY56" fmla="*/ 2105397 h 2347414"/>
              <a:gd name="connsiteX57" fmla="*/ 2802282 w 12192000"/>
              <a:gd name="connsiteY57" fmla="*/ 2126405 h 2347414"/>
              <a:gd name="connsiteX58" fmla="*/ 2984916 w 12192000"/>
              <a:gd name="connsiteY58" fmla="*/ 2141684 h 2347414"/>
              <a:gd name="connsiteX59" fmla="*/ 3241847 w 12192000"/>
              <a:gd name="connsiteY59" fmla="*/ 2164094 h 2347414"/>
              <a:gd name="connsiteX60" fmla="*/ 3439848 w 12192000"/>
              <a:gd name="connsiteY60" fmla="*/ 2176826 h 2347414"/>
              <a:gd name="connsiteX61" fmla="*/ 3658678 w 12192000"/>
              <a:gd name="connsiteY61" fmla="*/ 2194523 h 2347414"/>
              <a:gd name="connsiteX62" fmla="*/ 3881317 w 12192000"/>
              <a:gd name="connsiteY62" fmla="*/ 2206491 h 2347414"/>
              <a:gd name="connsiteX63" fmla="*/ 4148916 w 12192000"/>
              <a:gd name="connsiteY63" fmla="*/ 2225081 h 2347414"/>
              <a:gd name="connsiteX64" fmla="*/ 4468337 w 12192000"/>
              <a:gd name="connsiteY64" fmla="*/ 2237813 h 2347414"/>
              <a:gd name="connsiteX65" fmla="*/ 4605375 w 12192000"/>
              <a:gd name="connsiteY65" fmla="*/ 2240232 h 2347414"/>
              <a:gd name="connsiteX66" fmla="*/ 4527647 w 12192000"/>
              <a:gd name="connsiteY66" fmla="*/ 2236412 h 2347414"/>
              <a:gd name="connsiteX67" fmla="*/ 4175589 w 12192000"/>
              <a:gd name="connsiteY67" fmla="*/ 2212985 h 2347414"/>
              <a:gd name="connsiteX68" fmla="*/ 3988255 w 12192000"/>
              <a:gd name="connsiteY68" fmla="*/ 2200253 h 2347414"/>
              <a:gd name="connsiteX69" fmla="*/ 3686492 w 12192000"/>
              <a:gd name="connsiteY69" fmla="*/ 2176062 h 2347414"/>
              <a:gd name="connsiteX70" fmla="*/ 3517320 w 12192000"/>
              <a:gd name="connsiteY70" fmla="*/ 2163330 h 2347414"/>
              <a:gd name="connsiteX71" fmla="*/ 3258357 w 12192000"/>
              <a:gd name="connsiteY71" fmla="*/ 2139519 h 2347414"/>
              <a:gd name="connsiteX72" fmla="*/ 3101506 w 12192000"/>
              <a:gd name="connsiteY72" fmla="*/ 2126787 h 2347414"/>
              <a:gd name="connsiteX73" fmla="*/ 2809395 w 12192000"/>
              <a:gd name="connsiteY73" fmla="*/ 2097502 h 2347414"/>
              <a:gd name="connsiteX74" fmla="*/ 2598566 w 12192000"/>
              <a:gd name="connsiteY74" fmla="*/ 2078532 h 2347414"/>
              <a:gd name="connsiteX75" fmla="*/ 2337444 w 12192000"/>
              <a:gd name="connsiteY75" fmla="*/ 2048611 h 2347414"/>
              <a:gd name="connsiteX76" fmla="*/ 2091054 w 12192000"/>
              <a:gd name="connsiteY76" fmla="*/ 2023146 h 2347414"/>
              <a:gd name="connsiteX77" fmla="*/ 1755761 w 12192000"/>
              <a:gd name="connsiteY77" fmla="*/ 1981384 h 2347414"/>
              <a:gd name="connsiteX78" fmla="*/ 1441169 w 12192000"/>
              <a:gd name="connsiteY78" fmla="*/ 1943824 h 2347414"/>
              <a:gd name="connsiteX79" fmla="*/ 1017607 w 12192000"/>
              <a:gd name="connsiteY79" fmla="*/ 1883345 h 2347414"/>
              <a:gd name="connsiteX80" fmla="*/ 594427 w 12192000"/>
              <a:gd name="connsiteY80" fmla="*/ 1821849 h 2347414"/>
              <a:gd name="connsiteX81" fmla="*/ 200711 w 12192000"/>
              <a:gd name="connsiteY81" fmla="*/ 1755132 h 2347414"/>
              <a:gd name="connsiteX82" fmla="*/ 0 w 12192000"/>
              <a:gd name="connsiteY82" fmla="*/ 1718743 h 234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2192000" h="2347414">
                <a:moveTo>
                  <a:pt x="0" y="0"/>
                </a:moveTo>
                <a:lnTo>
                  <a:pt x="12192000" y="0"/>
                </a:lnTo>
                <a:lnTo>
                  <a:pt x="12192000" y="1736458"/>
                </a:lnTo>
                <a:lnTo>
                  <a:pt x="11967601" y="1784034"/>
                </a:lnTo>
                <a:cubicBezTo>
                  <a:pt x="11589888" y="1859409"/>
                  <a:pt x="11209762" y="1923961"/>
                  <a:pt x="10829000" y="1983294"/>
                </a:cubicBezTo>
                <a:lnTo>
                  <a:pt x="10743779" y="1996027"/>
                </a:lnTo>
                <a:cubicBezTo>
                  <a:pt x="10772495" y="1996778"/>
                  <a:pt x="10801211" y="1993989"/>
                  <a:pt x="10829254" y="1987751"/>
                </a:cubicBezTo>
                <a:cubicBezTo>
                  <a:pt x="10835198" y="1988337"/>
                  <a:pt x="10841180" y="1988553"/>
                  <a:pt x="10847162" y="1988388"/>
                </a:cubicBezTo>
                <a:cubicBezTo>
                  <a:pt x="11090123" y="1968907"/>
                  <a:pt x="11332703" y="1945734"/>
                  <a:pt x="11575155" y="1921415"/>
                </a:cubicBezTo>
                <a:lnTo>
                  <a:pt x="12192000" y="1851213"/>
                </a:lnTo>
                <a:lnTo>
                  <a:pt x="12192000" y="1907356"/>
                </a:lnTo>
                <a:lnTo>
                  <a:pt x="12035532" y="1927033"/>
                </a:lnTo>
                <a:cubicBezTo>
                  <a:pt x="11882793" y="1944747"/>
                  <a:pt x="11729910" y="1961077"/>
                  <a:pt x="11576932" y="1976291"/>
                </a:cubicBezTo>
                <a:cubicBezTo>
                  <a:pt x="11260690" y="2008122"/>
                  <a:pt x="10944193" y="2037279"/>
                  <a:pt x="10627316" y="2061470"/>
                </a:cubicBezTo>
                <a:cubicBezTo>
                  <a:pt x="10352985" y="2082351"/>
                  <a:pt x="10078401" y="2100431"/>
                  <a:pt x="9804196" y="2123478"/>
                </a:cubicBezTo>
                <a:cubicBezTo>
                  <a:pt x="9617118" y="2139137"/>
                  <a:pt x="9430675" y="2161674"/>
                  <a:pt x="9243851" y="2180008"/>
                </a:cubicBezTo>
                <a:cubicBezTo>
                  <a:pt x="9073157" y="2196433"/>
                  <a:pt x="8902207" y="2211966"/>
                  <a:pt x="8731259" y="2225081"/>
                </a:cubicBezTo>
                <a:cubicBezTo>
                  <a:pt x="8509507" y="2242054"/>
                  <a:pt x="8287667" y="2257586"/>
                  <a:pt x="8065752" y="2271681"/>
                </a:cubicBezTo>
                <a:cubicBezTo>
                  <a:pt x="7929984" y="2280466"/>
                  <a:pt x="7793961" y="2285814"/>
                  <a:pt x="7658065" y="2292562"/>
                </a:cubicBezTo>
                <a:cubicBezTo>
                  <a:pt x="7282640" y="2311661"/>
                  <a:pt x="6906704" y="2314208"/>
                  <a:pt x="6531024" y="2324138"/>
                </a:cubicBezTo>
                <a:cubicBezTo>
                  <a:pt x="6413417" y="2327322"/>
                  <a:pt x="6295937" y="2338399"/>
                  <a:pt x="6178331" y="2345655"/>
                </a:cubicBezTo>
                <a:cubicBezTo>
                  <a:pt x="6111271" y="2349730"/>
                  <a:pt x="6044342" y="2345655"/>
                  <a:pt x="5977282" y="2344127"/>
                </a:cubicBezTo>
                <a:cubicBezTo>
                  <a:pt x="5774073" y="2338908"/>
                  <a:pt x="5570866" y="2334960"/>
                  <a:pt x="5367658" y="2329230"/>
                </a:cubicBezTo>
                <a:cubicBezTo>
                  <a:pt x="5040746" y="2319809"/>
                  <a:pt x="4713963" y="2306274"/>
                  <a:pt x="4387306" y="2288614"/>
                </a:cubicBezTo>
                <a:cubicBezTo>
                  <a:pt x="4318342" y="2284796"/>
                  <a:pt x="4249253" y="2284286"/>
                  <a:pt x="4180287" y="2280211"/>
                </a:cubicBezTo>
                <a:cubicBezTo>
                  <a:pt x="4067634" y="2273463"/>
                  <a:pt x="3954980" y="2265060"/>
                  <a:pt x="3842199" y="2257039"/>
                </a:cubicBezTo>
                <a:cubicBezTo>
                  <a:pt x="3804988" y="2254492"/>
                  <a:pt x="3767648" y="2254620"/>
                  <a:pt x="3730309" y="2251182"/>
                </a:cubicBezTo>
                <a:cubicBezTo>
                  <a:pt x="3628704" y="2242142"/>
                  <a:pt x="3527101" y="2238449"/>
                  <a:pt x="3425496" y="2231320"/>
                </a:cubicBezTo>
                <a:cubicBezTo>
                  <a:pt x="3308906" y="2222534"/>
                  <a:pt x="3192569" y="2211330"/>
                  <a:pt x="3076106" y="2201781"/>
                </a:cubicBezTo>
                <a:cubicBezTo>
                  <a:pt x="2990757" y="2194905"/>
                  <a:pt x="2905157" y="2190067"/>
                  <a:pt x="2819682" y="2182427"/>
                </a:cubicBezTo>
                <a:cubicBezTo>
                  <a:pt x="2721507" y="2173515"/>
                  <a:pt x="2623586" y="2162311"/>
                  <a:pt x="2525539" y="2152888"/>
                </a:cubicBezTo>
                <a:cubicBezTo>
                  <a:pt x="2454289" y="2145886"/>
                  <a:pt x="2383038" y="2140920"/>
                  <a:pt x="2311915" y="2133536"/>
                </a:cubicBezTo>
                <a:cubicBezTo>
                  <a:pt x="2225933" y="2124749"/>
                  <a:pt x="2140204" y="2114182"/>
                  <a:pt x="2054223" y="2104760"/>
                </a:cubicBezTo>
                <a:cubicBezTo>
                  <a:pt x="1990719" y="2097758"/>
                  <a:pt x="1928233" y="2092028"/>
                  <a:pt x="1865367" y="2084770"/>
                </a:cubicBezTo>
                <a:cubicBezTo>
                  <a:pt x="1786622" y="2075603"/>
                  <a:pt x="1708006" y="2065545"/>
                  <a:pt x="1629263" y="2055996"/>
                </a:cubicBezTo>
                <a:cubicBezTo>
                  <a:pt x="1572492" y="2049120"/>
                  <a:pt x="1515595" y="2043264"/>
                  <a:pt x="1458823" y="2035751"/>
                </a:cubicBezTo>
                <a:cubicBezTo>
                  <a:pt x="1386303" y="2026585"/>
                  <a:pt x="1313784" y="2016780"/>
                  <a:pt x="1241390" y="2007103"/>
                </a:cubicBezTo>
                <a:lnTo>
                  <a:pt x="1047453" y="1980748"/>
                </a:lnTo>
                <a:cubicBezTo>
                  <a:pt x="969980" y="1970180"/>
                  <a:pt x="892254" y="1960377"/>
                  <a:pt x="814907" y="1949045"/>
                </a:cubicBezTo>
                <a:cubicBezTo>
                  <a:pt x="740609" y="1938094"/>
                  <a:pt x="666692" y="1925744"/>
                  <a:pt x="592649" y="1913776"/>
                </a:cubicBezTo>
                <a:cubicBezTo>
                  <a:pt x="509587" y="1900280"/>
                  <a:pt x="426653" y="1886274"/>
                  <a:pt x="343591" y="1872650"/>
                </a:cubicBezTo>
                <a:cubicBezTo>
                  <a:pt x="240972" y="1855716"/>
                  <a:pt x="138225" y="1839673"/>
                  <a:pt x="35731" y="1821722"/>
                </a:cubicBezTo>
                <a:lnTo>
                  <a:pt x="0" y="1814848"/>
                </a:lnTo>
                <a:lnTo>
                  <a:pt x="0" y="1758489"/>
                </a:lnTo>
                <a:lnTo>
                  <a:pt x="274248" y="1808735"/>
                </a:lnTo>
                <a:cubicBezTo>
                  <a:pt x="348926" y="1821467"/>
                  <a:pt x="423604" y="1832798"/>
                  <a:pt x="498157" y="1846167"/>
                </a:cubicBezTo>
                <a:cubicBezTo>
                  <a:pt x="572708" y="1859536"/>
                  <a:pt x="647896" y="1867813"/>
                  <a:pt x="722828" y="1878635"/>
                </a:cubicBezTo>
                <a:cubicBezTo>
                  <a:pt x="797762" y="1889457"/>
                  <a:pt x="874219" y="1901426"/>
                  <a:pt x="949913" y="1912375"/>
                </a:cubicBezTo>
                <a:cubicBezTo>
                  <a:pt x="1031704" y="1924343"/>
                  <a:pt x="1113496" y="1935802"/>
                  <a:pt x="1195414" y="1947516"/>
                </a:cubicBezTo>
                <a:cubicBezTo>
                  <a:pt x="1244566" y="1954519"/>
                  <a:pt x="1293589" y="1962285"/>
                  <a:pt x="1342867" y="1968397"/>
                </a:cubicBezTo>
                <a:cubicBezTo>
                  <a:pt x="1401162" y="1975656"/>
                  <a:pt x="1459712" y="1981130"/>
                  <a:pt x="1518007" y="1988006"/>
                </a:cubicBezTo>
                <a:cubicBezTo>
                  <a:pt x="1579224" y="1995263"/>
                  <a:pt x="1640186" y="2003411"/>
                  <a:pt x="1701403" y="2010669"/>
                </a:cubicBezTo>
                <a:cubicBezTo>
                  <a:pt x="1762618" y="2017926"/>
                  <a:pt x="1820279" y="2024292"/>
                  <a:pt x="1879210" y="2031167"/>
                </a:cubicBezTo>
                <a:cubicBezTo>
                  <a:pt x="1942712" y="2038425"/>
                  <a:pt x="2006214" y="2046064"/>
                  <a:pt x="2068702" y="2052940"/>
                </a:cubicBezTo>
                <a:cubicBezTo>
                  <a:pt x="2116455" y="2058160"/>
                  <a:pt x="2164335" y="2062362"/>
                  <a:pt x="2212090" y="2067583"/>
                </a:cubicBezTo>
                <a:cubicBezTo>
                  <a:pt x="2280419" y="2074967"/>
                  <a:pt x="2348493" y="2085152"/>
                  <a:pt x="2416949" y="2089609"/>
                </a:cubicBezTo>
                <a:cubicBezTo>
                  <a:pt x="2472070" y="2093302"/>
                  <a:pt x="2526936" y="2099540"/>
                  <a:pt x="2582055" y="2105397"/>
                </a:cubicBezTo>
                <a:cubicBezTo>
                  <a:pt x="2655337" y="2113291"/>
                  <a:pt x="2729001" y="2119785"/>
                  <a:pt x="2802282" y="2126405"/>
                </a:cubicBezTo>
                <a:cubicBezTo>
                  <a:pt x="2862991" y="2131753"/>
                  <a:pt x="2924207" y="2136337"/>
                  <a:pt x="2984916" y="2141684"/>
                </a:cubicBezTo>
                <a:cubicBezTo>
                  <a:pt x="3070516" y="2149324"/>
                  <a:pt x="3156373" y="2152888"/>
                  <a:pt x="3241847" y="2164094"/>
                </a:cubicBezTo>
                <a:cubicBezTo>
                  <a:pt x="3307255" y="2172624"/>
                  <a:pt x="3374060" y="2169822"/>
                  <a:pt x="3439848" y="2176826"/>
                </a:cubicBezTo>
                <a:cubicBezTo>
                  <a:pt x="3512622" y="2184592"/>
                  <a:pt x="3585777" y="2186247"/>
                  <a:pt x="3658678" y="2194523"/>
                </a:cubicBezTo>
                <a:cubicBezTo>
                  <a:pt x="3731578" y="2202800"/>
                  <a:pt x="3807019" y="2201781"/>
                  <a:pt x="3881317" y="2206491"/>
                </a:cubicBezTo>
                <a:cubicBezTo>
                  <a:pt x="3970222" y="2212094"/>
                  <a:pt x="4059124" y="2223552"/>
                  <a:pt x="4148916" y="2225081"/>
                </a:cubicBezTo>
                <a:cubicBezTo>
                  <a:pt x="4255600" y="2226736"/>
                  <a:pt x="4361779" y="2236539"/>
                  <a:pt x="4468337" y="2237813"/>
                </a:cubicBezTo>
                <a:cubicBezTo>
                  <a:pt x="4511390" y="2238577"/>
                  <a:pt x="4554190" y="2246852"/>
                  <a:pt x="4605375" y="2240232"/>
                </a:cubicBezTo>
                <a:cubicBezTo>
                  <a:pt x="4574131" y="2238704"/>
                  <a:pt x="4550762" y="2237940"/>
                  <a:pt x="4527647" y="2236412"/>
                </a:cubicBezTo>
                <a:cubicBezTo>
                  <a:pt x="4410293" y="2228773"/>
                  <a:pt x="4292942" y="2220751"/>
                  <a:pt x="4175589" y="2212985"/>
                </a:cubicBezTo>
                <a:cubicBezTo>
                  <a:pt x="4113101" y="2208783"/>
                  <a:pt x="4050615" y="2205219"/>
                  <a:pt x="3988255" y="2200253"/>
                </a:cubicBezTo>
                <a:cubicBezTo>
                  <a:pt x="3887668" y="2192487"/>
                  <a:pt x="3787079" y="2184082"/>
                  <a:pt x="3686492" y="2176062"/>
                </a:cubicBezTo>
                <a:cubicBezTo>
                  <a:pt x="3630102" y="2171605"/>
                  <a:pt x="3573711" y="2168040"/>
                  <a:pt x="3517320" y="2163330"/>
                </a:cubicBezTo>
                <a:cubicBezTo>
                  <a:pt x="3430958" y="2155689"/>
                  <a:pt x="3344721" y="2147159"/>
                  <a:pt x="3258357" y="2139519"/>
                </a:cubicBezTo>
                <a:cubicBezTo>
                  <a:pt x="3206031" y="2134809"/>
                  <a:pt x="3153705" y="2131371"/>
                  <a:pt x="3101506" y="2126787"/>
                </a:cubicBezTo>
                <a:cubicBezTo>
                  <a:pt x="3004220" y="2117365"/>
                  <a:pt x="2907061" y="2106798"/>
                  <a:pt x="2809395" y="2097502"/>
                </a:cubicBezTo>
                <a:cubicBezTo>
                  <a:pt x="2739161" y="2090628"/>
                  <a:pt x="2668673" y="2085916"/>
                  <a:pt x="2598566" y="2078532"/>
                </a:cubicBezTo>
                <a:cubicBezTo>
                  <a:pt x="2511441" y="2069365"/>
                  <a:pt x="2424569" y="2058160"/>
                  <a:pt x="2337444" y="2048611"/>
                </a:cubicBezTo>
                <a:cubicBezTo>
                  <a:pt x="2255399" y="2039699"/>
                  <a:pt x="2173099" y="2032950"/>
                  <a:pt x="2091054" y="2023146"/>
                </a:cubicBezTo>
                <a:cubicBezTo>
                  <a:pt x="1979162" y="2010414"/>
                  <a:pt x="1867524" y="1995008"/>
                  <a:pt x="1755761" y="1981384"/>
                </a:cubicBezTo>
                <a:cubicBezTo>
                  <a:pt x="1650982" y="1968652"/>
                  <a:pt x="1545821" y="1957830"/>
                  <a:pt x="1441169" y="1943824"/>
                </a:cubicBezTo>
                <a:cubicBezTo>
                  <a:pt x="1299813" y="1924980"/>
                  <a:pt x="1158837" y="1903718"/>
                  <a:pt x="1017607" y="1883345"/>
                </a:cubicBezTo>
                <a:cubicBezTo>
                  <a:pt x="876378" y="1862974"/>
                  <a:pt x="735402" y="1844003"/>
                  <a:pt x="594427" y="1821849"/>
                </a:cubicBezTo>
                <a:cubicBezTo>
                  <a:pt x="462850" y="1801222"/>
                  <a:pt x="331526" y="1778304"/>
                  <a:pt x="200711" y="1755132"/>
                </a:cubicBezTo>
                <a:lnTo>
                  <a:pt x="0" y="1718743"/>
                </a:lnTo>
                <a:close/>
              </a:path>
            </a:pathLst>
          </a:custGeom>
          <a:solidFill>
            <a:schemeClr val="accent2"/>
          </a:solidFill>
          <a:ln w="8199" cap="flat">
            <a:noFill/>
            <a:prstDash val="solid"/>
            <a:miter/>
          </a:ln>
        </p:spPr>
        <p:txBody>
          <a:bodyPr rtlCol="0" anchor="ctr"/>
          <a:lstStyle/>
          <a:p>
            <a:pPr defTabSz="685800">
              <a:defRPr/>
            </a:pPr>
            <a:endParaRPr lang="en-US" sz="1350">
              <a:solidFill>
                <a:prstClr val="black"/>
              </a:solidFill>
              <a:latin typeface="Calibri" panose="020F0502020204030204"/>
            </a:endParaRPr>
          </a:p>
        </p:txBody>
      </p:sp>
      <p:sp>
        <p:nvSpPr>
          <p:cNvPr id="2" name="Title 1">
            <a:extLst>
              <a:ext uri="{FF2B5EF4-FFF2-40B4-BE49-F238E27FC236}">
                <a16:creationId xmlns:a16="http://schemas.microsoft.com/office/drawing/2014/main" id="{43895216-9672-004E-1A9A-606715845D32}"/>
              </a:ext>
            </a:extLst>
          </p:cNvPr>
          <p:cNvSpPr>
            <a:spLocks noGrp="1"/>
          </p:cNvSpPr>
          <p:nvPr>
            <p:ph type="title"/>
          </p:nvPr>
        </p:nvSpPr>
        <p:spPr>
          <a:xfrm>
            <a:off x="2152650" y="1158167"/>
            <a:ext cx="7886700" cy="1011049"/>
          </a:xfrm>
        </p:spPr>
        <p:txBody>
          <a:bodyPr>
            <a:normAutofit/>
          </a:bodyPr>
          <a:lstStyle/>
          <a:p>
            <a:r>
              <a:rPr lang="en-GB" sz="3600" b="1" dirty="0">
                <a:solidFill>
                  <a:schemeClr val="bg1"/>
                </a:solidFill>
                <a:latin typeface="+mn-lt"/>
              </a:rPr>
              <a:t>Presentation Order. </a:t>
            </a:r>
            <a:endParaRPr lang="en-IE" sz="3600" b="1" dirty="0">
              <a:solidFill>
                <a:schemeClr val="bg1"/>
              </a:solidFill>
              <a:latin typeface="+mn-lt"/>
            </a:endParaRPr>
          </a:p>
        </p:txBody>
      </p:sp>
      <p:pic>
        <p:nvPicPr>
          <p:cNvPr id="11" name="Picture 2" descr="Leadership in a Catholic School Course | CEIST | Catholic Education | An  Irish Schools Trust">
            <a:extLst>
              <a:ext uri="{FF2B5EF4-FFF2-40B4-BE49-F238E27FC236}">
                <a16:creationId xmlns:a16="http://schemas.microsoft.com/office/drawing/2014/main" id="{DBA31884-07E5-FCA5-A469-0ABAD99A83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38908" y="1151591"/>
            <a:ext cx="1697453" cy="921597"/>
          </a:xfrm>
          <a:prstGeom prst="snip2DiagRect">
            <a:avLst/>
          </a:prstGeom>
          <a:solidFill>
            <a:srgbClr val="FFFFFF">
              <a:shade val="85000"/>
            </a:srgbClr>
          </a:solidFill>
          <a:ln w="88900" cap="sq">
            <a:solidFill>
              <a:srgbClr val="D18805"/>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4" name="Picture 4" descr="November 21st – Presentation Day Nano Nagle | CEIST | Catholic Education |  An Irish Schools Trust">
            <a:extLst>
              <a:ext uri="{FF2B5EF4-FFF2-40B4-BE49-F238E27FC236}">
                <a16:creationId xmlns:a16="http://schemas.microsoft.com/office/drawing/2014/main" id="{D08525B1-47AB-A4D8-650D-BF3E701F825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440" r="-1" b="439"/>
          <a:stretch/>
        </p:blipFill>
        <p:spPr bwMode="auto">
          <a:xfrm>
            <a:off x="9183896" y="2545916"/>
            <a:ext cx="2449304" cy="2944017"/>
          </a:xfrm>
          <a:prstGeom prst="rect">
            <a:avLst/>
          </a:prstGeom>
          <a:noFill/>
          <a:extLst>
            <a:ext uri="{909E8E84-426E-40DD-AFC4-6F175D3DCCD1}">
              <a14:hiddenFill xmlns:a14="http://schemas.microsoft.com/office/drawing/2010/main">
                <a:solidFill>
                  <a:srgbClr val="FFFFFF"/>
                </a:solidFill>
              </a14:hiddenFill>
            </a:ext>
          </a:extLst>
        </p:spPr>
      </p:pic>
      <p:cxnSp>
        <p:nvCxnSpPr>
          <p:cNvPr id="3" name="Straight Connector 2">
            <a:extLst>
              <a:ext uri="{FF2B5EF4-FFF2-40B4-BE49-F238E27FC236}">
                <a16:creationId xmlns:a16="http://schemas.microsoft.com/office/drawing/2014/main" id="{43434CD0-DF1C-A253-57EF-6185AC789DED}"/>
              </a:ext>
            </a:extLst>
          </p:cNvPr>
          <p:cNvCxnSpPr/>
          <p:nvPr/>
        </p:nvCxnSpPr>
        <p:spPr>
          <a:xfrm>
            <a:off x="5341620" y="5785696"/>
            <a:ext cx="2621280" cy="0"/>
          </a:xfrm>
          <a:prstGeom prst="line">
            <a:avLst/>
          </a:prstGeom>
          <a:ln w="50800" cmpd="dbl">
            <a:solidFill>
              <a:srgbClr val="703270"/>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CA2CC7E0-F802-8756-FA60-442EDA458C3F}"/>
              </a:ext>
            </a:extLst>
          </p:cNvPr>
          <p:cNvSpPr txBox="1"/>
          <p:nvPr/>
        </p:nvSpPr>
        <p:spPr>
          <a:xfrm flipH="1">
            <a:off x="2778462" y="5976542"/>
            <a:ext cx="8012135" cy="584775"/>
          </a:xfrm>
          <a:prstGeom prst="rect">
            <a:avLst/>
          </a:prstGeom>
          <a:noFill/>
        </p:spPr>
        <p:txBody>
          <a:bodyPr wrap="square">
            <a:spAutoFit/>
          </a:bodyPr>
          <a:lstStyle>
            <a:defPPr>
              <a:defRPr lang="en-US"/>
            </a:defPPr>
            <a:lvl1pPr>
              <a:defRPr sz="3200">
                <a:latin typeface="Amasis MT Pro Black" panose="02040A04050005020304" pitchFamily="18" charset="0"/>
              </a:defRPr>
            </a:lvl1pPr>
          </a:lstStyle>
          <a:p>
            <a:r>
              <a:rPr lang="en-IE" sz="3200" dirty="0">
                <a:latin typeface="Amasis MT Pro Black" panose="02040A04050005020304" pitchFamily="18" charset="0"/>
              </a:rPr>
              <a:t>Presentation   Nano Nagle: 1831 Cork</a:t>
            </a:r>
            <a:endParaRPr lang="en-IE" sz="3200" dirty="0"/>
          </a:p>
        </p:txBody>
      </p:sp>
      <p:pic>
        <p:nvPicPr>
          <p:cNvPr id="7" name="Picture 6" descr="Leadership in a Catholic School Course | CEIST | Catholic Education | An  Irish Schools Trust">
            <a:extLst>
              <a:ext uri="{FF2B5EF4-FFF2-40B4-BE49-F238E27FC236}">
                <a16:creationId xmlns:a16="http://schemas.microsoft.com/office/drawing/2014/main" id="{884A213C-2830-385B-C895-4A8F96227812}"/>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592467" y="3380406"/>
            <a:ext cx="3841451" cy="2083986"/>
          </a:xfrm>
          <a:prstGeom prst="rect">
            <a:avLst/>
          </a:prstGeom>
          <a:solidFill>
            <a:srgbClr val="FFFFFF">
              <a:shade val="85000"/>
            </a:srgbClr>
          </a:solidFill>
          <a:scene3d>
            <a:camera prst="orthographicFront"/>
            <a:lightRig rig="twoPt" dir="t">
              <a:rot lat="0" lon="0" rev="7200000"/>
            </a:lightRig>
          </a:scene3d>
          <a:sp3d>
            <a:bevelT w="25400" h="19050"/>
            <a:contourClr>
              <a:srgbClr val="FFFFFF"/>
            </a:contourClr>
          </a:sp3d>
        </p:spPr>
      </p:pic>
      <p:pic>
        <p:nvPicPr>
          <p:cNvPr id="6" name="Picture 2" descr="Nano Nagle Birthplace - Home | Facebook">
            <a:extLst>
              <a:ext uri="{FF2B5EF4-FFF2-40B4-BE49-F238E27FC236}">
                <a16:creationId xmlns:a16="http://schemas.microsoft.com/office/drawing/2014/main" id="{0D56F07D-1C5A-6137-7188-DF8C99263A33}"/>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4665" y="2990076"/>
            <a:ext cx="4119375" cy="24924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8474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C17DE74-01C9-4859-B65A-85CF999E85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857250"/>
            <a:ext cx="9141714"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prstClr val="white"/>
              </a:solidFill>
              <a:latin typeface="Calibri" panose="020F0502020204030204"/>
            </a:endParaRPr>
          </a:p>
        </p:txBody>
      </p:sp>
      <p:sp>
        <p:nvSpPr>
          <p:cNvPr id="10" name="Freeform: Shape 9">
            <a:extLst>
              <a:ext uri="{FF2B5EF4-FFF2-40B4-BE49-F238E27FC236}">
                <a16:creationId xmlns:a16="http://schemas.microsoft.com/office/drawing/2014/main" id="{068C0432-0E90-4CC1-8CD3-D44A90DF07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857251"/>
            <a:ext cx="9144000" cy="1760561"/>
          </a:xfrm>
          <a:custGeom>
            <a:avLst/>
            <a:gdLst>
              <a:gd name="connsiteX0" fmla="*/ 0 w 12192000"/>
              <a:gd name="connsiteY0" fmla="*/ 0 h 2347414"/>
              <a:gd name="connsiteX1" fmla="*/ 12192000 w 12192000"/>
              <a:gd name="connsiteY1" fmla="*/ 0 h 2347414"/>
              <a:gd name="connsiteX2" fmla="*/ 12192000 w 12192000"/>
              <a:gd name="connsiteY2" fmla="*/ 1736458 h 2347414"/>
              <a:gd name="connsiteX3" fmla="*/ 11967601 w 12192000"/>
              <a:gd name="connsiteY3" fmla="*/ 1784034 h 2347414"/>
              <a:gd name="connsiteX4" fmla="*/ 10829000 w 12192000"/>
              <a:gd name="connsiteY4" fmla="*/ 1983294 h 2347414"/>
              <a:gd name="connsiteX5" fmla="*/ 10743779 w 12192000"/>
              <a:gd name="connsiteY5" fmla="*/ 1996027 h 2347414"/>
              <a:gd name="connsiteX6" fmla="*/ 10829254 w 12192000"/>
              <a:gd name="connsiteY6" fmla="*/ 1987751 h 2347414"/>
              <a:gd name="connsiteX7" fmla="*/ 10847162 w 12192000"/>
              <a:gd name="connsiteY7" fmla="*/ 1988388 h 2347414"/>
              <a:gd name="connsiteX8" fmla="*/ 11575155 w 12192000"/>
              <a:gd name="connsiteY8" fmla="*/ 1921415 h 2347414"/>
              <a:gd name="connsiteX9" fmla="*/ 12192000 w 12192000"/>
              <a:gd name="connsiteY9" fmla="*/ 1851213 h 2347414"/>
              <a:gd name="connsiteX10" fmla="*/ 12192000 w 12192000"/>
              <a:gd name="connsiteY10" fmla="*/ 1907356 h 2347414"/>
              <a:gd name="connsiteX11" fmla="*/ 12035532 w 12192000"/>
              <a:gd name="connsiteY11" fmla="*/ 1927033 h 2347414"/>
              <a:gd name="connsiteX12" fmla="*/ 11576932 w 12192000"/>
              <a:gd name="connsiteY12" fmla="*/ 1976291 h 2347414"/>
              <a:gd name="connsiteX13" fmla="*/ 10627316 w 12192000"/>
              <a:gd name="connsiteY13" fmla="*/ 2061470 h 2347414"/>
              <a:gd name="connsiteX14" fmla="*/ 9804196 w 12192000"/>
              <a:gd name="connsiteY14" fmla="*/ 2123478 h 2347414"/>
              <a:gd name="connsiteX15" fmla="*/ 9243851 w 12192000"/>
              <a:gd name="connsiteY15" fmla="*/ 2180008 h 2347414"/>
              <a:gd name="connsiteX16" fmla="*/ 8731259 w 12192000"/>
              <a:gd name="connsiteY16" fmla="*/ 2225081 h 2347414"/>
              <a:gd name="connsiteX17" fmla="*/ 8065752 w 12192000"/>
              <a:gd name="connsiteY17" fmla="*/ 2271681 h 2347414"/>
              <a:gd name="connsiteX18" fmla="*/ 7658065 w 12192000"/>
              <a:gd name="connsiteY18" fmla="*/ 2292562 h 2347414"/>
              <a:gd name="connsiteX19" fmla="*/ 6531024 w 12192000"/>
              <a:gd name="connsiteY19" fmla="*/ 2324138 h 2347414"/>
              <a:gd name="connsiteX20" fmla="*/ 6178331 w 12192000"/>
              <a:gd name="connsiteY20" fmla="*/ 2345655 h 2347414"/>
              <a:gd name="connsiteX21" fmla="*/ 5977282 w 12192000"/>
              <a:gd name="connsiteY21" fmla="*/ 2344127 h 2347414"/>
              <a:gd name="connsiteX22" fmla="*/ 5367658 w 12192000"/>
              <a:gd name="connsiteY22" fmla="*/ 2329230 h 2347414"/>
              <a:gd name="connsiteX23" fmla="*/ 4387306 w 12192000"/>
              <a:gd name="connsiteY23" fmla="*/ 2288614 h 2347414"/>
              <a:gd name="connsiteX24" fmla="*/ 4180287 w 12192000"/>
              <a:gd name="connsiteY24" fmla="*/ 2280211 h 2347414"/>
              <a:gd name="connsiteX25" fmla="*/ 3842199 w 12192000"/>
              <a:gd name="connsiteY25" fmla="*/ 2257039 h 2347414"/>
              <a:gd name="connsiteX26" fmla="*/ 3730309 w 12192000"/>
              <a:gd name="connsiteY26" fmla="*/ 2251182 h 2347414"/>
              <a:gd name="connsiteX27" fmla="*/ 3425496 w 12192000"/>
              <a:gd name="connsiteY27" fmla="*/ 2231320 h 2347414"/>
              <a:gd name="connsiteX28" fmla="*/ 3076106 w 12192000"/>
              <a:gd name="connsiteY28" fmla="*/ 2201781 h 2347414"/>
              <a:gd name="connsiteX29" fmla="*/ 2819682 w 12192000"/>
              <a:gd name="connsiteY29" fmla="*/ 2182427 h 2347414"/>
              <a:gd name="connsiteX30" fmla="*/ 2525539 w 12192000"/>
              <a:gd name="connsiteY30" fmla="*/ 2152888 h 2347414"/>
              <a:gd name="connsiteX31" fmla="*/ 2311915 w 12192000"/>
              <a:gd name="connsiteY31" fmla="*/ 2133536 h 2347414"/>
              <a:gd name="connsiteX32" fmla="*/ 2054223 w 12192000"/>
              <a:gd name="connsiteY32" fmla="*/ 2104760 h 2347414"/>
              <a:gd name="connsiteX33" fmla="*/ 1865367 w 12192000"/>
              <a:gd name="connsiteY33" fmla="*/ 2084770 h 2347414"/>
              <a:gd name="connsiteX34" fmla="*/ 1629263 w 12192000"/>
              <a:gd name="connsiteY34" fmla="*/ 2055996 h 2347414"/>
              <a:gd name="connsiteX35" fmla="*/ 1458823 w 12192000"/>
              <a:gd name="connsiteY35" fmla="*/ 2035751 h 2347414"/>
              <a:gd name="connsiteX36" fmla="*/ 1241390 w 12192000"/>
              <a:gd name="connsiteY36" fmla="*/ 2007103 h 2347414"/>
              <a:gd name="connsiteX37" fmla="*/ 1047453 w 12192000"/>
              <a:gd name="connsiteY37" fmla="*/ 1980748 h 2347414"/>
              <a:gd name="connsiteX38" fmla="*/ 814907 w 12192000"/>
              <a:gd name="connsiteY38" fmla="*/ 1949045 h 2347414"/>
              <a:gd name="connsiteX39" fmla="*/ 592649 w 12192000"/>
              <a:gd name="connsiteY39" fmla="*/ 1913776 h 2347414"/>
              <a:gd name="connsiteX40" fmla="*/ 343591 w 12192000"/>
              <a:gd name="connsiteY40" fmla="*/ 1872650 h 2347414"/>
              <a:gd name="connsiteX41" fmla="*/ 35731 w 12192000"/>
              <a:gd name="connsiteY41" fmla="*/ 1821722 h 2347414"/>
              <a:gd name="connsiteX42" fmla="*/ 0 w 12192000"/>
              <a:gd name="connsiteY42" fmla="*/ 1814848 h 2347414"/>
              <a:gd name="connsiteX43" fmla="*/ 0 w 12192000"/>
              <a:gd name="connsiteY43" fmla="*/ 1758489 h 2347414"/>
              <a:gd name="connsiteX44" fmla="*/ 274248 w 12192000"/>
              <a:gd name="connsiteY44" fmla="*/ 1808735 h 2347414"/>
              <a:gd name="connsiteX45" fmla="*/ 498157 w 12192000"/>
              <a:gd name="connsiteY45" fmla="*/ 1846167 h 2347414"/>
              <a:gd name="connsiteX46" fmla="*/ 722828 w 12192000"/>
              <a:gd name="connsiteY46" fmla="*/ 1878635 h 2347414"/>
              <a:gd name="connsiteX47" fmla="*/ 949913 w 12192000"/>
              <a:gd name="connsiteY47" fmla="*/ 1912375 h 2347414"/>
              <a:gd name="connsiteX48" fmla="*/ 1195414 w 12192000"/>
              <a:gd name="connsiteY48" fmla="*/ 1947516 h 2347414"/>
              <a:gd name="connsiteX49" fmla="*/ 1342867 w 12192000"/>
              <a:gd name="connsiteY49" fmla="*/ 1968397 h 2347414"/>
              <a:gd name="connsiteX50" fmla="*/ 1518007 w 12192000"/>
              <a:gd name="connsiteY50" fmla="*/ 1988006 h 2347414"/>
              <a:gd name="connsiteX51" fmla="*/ 1701403 w 12192000"/>
              <a:gd name="connsiteY51" fmla="*/ 2010669 h 2347414"/>
              <a:gd name="connsiteX52" fmla="*/ 1879210 w 12192000"/>
              <a:gd name="connsiteY52" fmla="*/ 2031167 h 2347414"/>
              <a:gd name="connsiteX53" fmla="*/ 2068702 w 12192000"/>
              <a:gd name="connsiteY53" fmla="*/ 2052940 h 2347414"/>
              <a:gd name="connsiteX54" fmla="*/ 2212090 w 12192000"/>
              <a:gd name="connsiteY54" fmla="*/ 2067583 h 2347414"/>
              <a:gd name="connsiteX55" fmla="*/ 2416949 w 12192000"/>
              <a:gd name="connsiteY55" fmla="*/ 2089609 h 2347414"/>
              <a:gd name="connsiteX56" fmla="*/ 2582055 w 12192000"/>
              <a:gd name="connsiteY56" fmla="*/ 2105397 h 2347414"/>
              <a:gd name="connsiteX57" fmla="*/ 2802282 w 12192000"/>
              <a:gd name="connsiteY57" fmla="*/ 2126405 h 2347414"/>
              <a:gd name="connsiteX58" fmla="*/ 2984916 w 12192000"/>
              <a:gd name="connsiteY58" fmla="*/ 2141684 h 2347414"/>
              <a:gd name="connsiteX59" fmla="*/ 3241847 w 12192000"/>
              <a:gd name="connsiteY59" fmla="*/ 2164094 h 2347414"/>
              <a:gd name="connsiteX60" fmla="*/ 3439848 w 12192000"/>
              <a:gd name="connsiteY60" fmla="*/ 2176826 h 2347414"/>
              <a:gd name="connsiteX61" fmla="*/ 3658678 w 12192000"/>
              <a:gd name="connsiteY61" fmla="*/ 2194523 h 2347414"/>
              <a:gd name="connsiteX62" fmla="*/ 3881317 w 12192000"/>
              <a:gd name="connsiteY62" fmla="*/ 2206491 h 2347414"/>
              <a:gd name="connsiteX63" fmla="*/ 4148916 w 12192000"/>
              <a:gd name="connsiteY63" fmla="*/ 2225081 h 2347414"/>
              <a:gd name="connsiteX64" fmla="*/ 4468337 w 12192000"/>
              <a:gd name="connsiteY64" fmla="*/ 2237813 h 2347414"/>
              <a:gd name="connsiteX65" fmla="*/ 4605375 w 12192000"/>
              <a:gd name="connsiteY65" fmla="*/ 2240232 h 2347414"/>
              <a:gd name="connsiteX66" fmla="*/ 4527647 w 12192000"/>
              <a:gd name="connsiteY66" fmla="*/ 2236412 h 2347414"/>
              <a:gd name="connsiteX67" fmla="*/ 4175589 w 12192000"/>
              <a:gd name="connsiteY67" fmla="*/ 2212985 h 2347414"/>
              <a:gd name="connsiteX68" fmla="*/ 3988255 w 12192000"/>
              <a:gd name="connsiteY68" fmla="*/ 2200253 h 2347414"/>
              <a:gd name="connsiteX69" fmla="*/ 3686492 w 12192000"/>
              <a:gd name="connsiteY69" fmla="*/ 2176062 h 2347414"/>
              <a:gd name="connsiteX70" fmla="*/ 3517320 w 12192000"/>
              <a:gd name="connsiteY70" fmla="*/ 2163330 h 2347414"/>
              <a:gd name="connsiteX71" fmla="*/ 3258357 w 12192000"/>
              <a:gd name="connsiteY71" fmla="*/ 2139519 h 2347414"/>
              <a:gd name="connsiteX72" fmla="*/ 3101506 w 12192000"/>
              <a:gd name="connsiteY72" fmla="*/ 2126787 h 2347414"/>
              <a:gd name="connsiteX73" fmla="*/ 2809395 w 12192000"/>
              <a:gd name="connsiteY73" fmla="*/ 2097502 h 2347414"/>
              <a:gd name="connsiteX74" fmla="*/ 2598566 w 12192000"/>
              <a:gd name="connsiteY74" fmla="*/ 2078532 h 2347414"/>
              <a:gd name="connsiteX75" fmla="*/ 2337444 w 12192000"/>
              <a:gd name="connsiteY75" fmla="*/ 2048611 h 2347414"/>
              <a:gd name="connsiteX76" fmla="*/ 2091054 w 12192000"/>
              <a:gd name="connsiteY76" fmla="*/ 2023146 h 2347414"/>
              <a:gd name="connsiteX77" fmla="*/ 1755761 w 12192000"/>
              <a:gd name="connsiteY77" fmla="*/ 1981384 h 2347414"/>
              <a:gd name="connsiteX78" fmla="*/ 1441169 w 12192000"/>
              <a:gd name="connsiteY78" fmla="*/ 1943824 h 2347414"/>
              <a:gd name="connsiteX79" fmla="*/ 1017607 w 12192000"/>
              <a:gd name="connsiteY79" fmla="*/ 1883345 h 2347414"/>
              <a:gd name="connsiteX80" fmla="*/ 594427 w 12192000"/>
              <a:gd name="connsiteY80" fmla="*/ 1821849 h 2347414"/>
              <a:gd name="connsiteX81" fmla="*/ 200711 w 12192000"/>
              <a:gd name="connsiteY81" fmla="*/ 1755132 h 2347414"/>
              <a:gd name="connsiteX82" fmla="*/ 0 w 12192000"/>
              <a:gd name="connsiteY82" fmla="*/ 1718743 h 234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2192000" h="2347414">
                <a:moveTo>
                  <a:pt x="0" y="0"/>
                </a:moveTo>
                <a:lnTo>
                  <a:pt x="12192000" y="0"/>
                </a:lnTo>
                <a:lnTo>
                  <a:pt x="12192000" y="1736458"/>
                </a:lnTo>
                <a:lnTo>
                  <a:pt x="11967601" y="1784034"/>
                </a:lnTo>
                <a:cubicBezTo>
                  <a:pt x="11589888" y="1859409"/>
                  <a:pt x="11209762" y="1923961"/>
                  <a:pt x="10829000" y="1983294"/>
                </a:cubicBezTo>
                <a:lnTo>
                  <a:pt x="10743779" y="1996027"/>
                </a:lnTo>
                <a:cubicBezTo>
                  <a:pt x="10772495" y="1996778"/>
                  <a:pt x="10801211" y="1993989"/>
                  <a:pt x="10829254" y="1987751"/>
                </a:cubicBezTo>
                <a:cubicBezTo>
                  <a:pt x="10835198" y="1988337"/>
                  <a:pt x="10841180" y="1988553"/>
                  <a:pt x="10847162" y="1988388"/>
                </a:cubicBezTo>
                <a:cubicBezTo>
                  <a:pt x="11090123" y="1968907"/>
                  <a:pt x="11332703" y="1945734"/>
                  <a:pt x="11575155" y="1921415"/>
                </a:cubicBezTo>
                <a:lnTo>
                  <a:pt x="12192000" y="1851213"/>
                </a:lnTo>
                <a:lnTo>
                  <a:pt x="12192000" y="1907356"/>
                </a:lnTo>
                <a:lnTo>
                  <a:pt x="12035532" y="1927033"/>
                </a:lnTo>
                <a:cubicBezTo>
                  <a:pt x="11882793" y="1944747"/>
                  <a:pt x="11729910" y="1961077"/>
                  <a:pt x="11576932" y="1976291"/>
                </a:cubicBezTo>
                <a:cubicBezTo>
                  <a:pt x="11260690" y="2008122"/>
                  <a:pt x="10944193" y="2037279"/>
                  <a:pt x="10627316" y="2061470"/>
                </a:cubicBezTo>
                <a:cubicBezTo>
                  <a:pt x="10352985" y="2082351"/>
                  <a:pt x="10078401" y="2100431"/>
                  <a:pt x="9804196" y="2123478"/>
                </a:cubicBezTo>
                <a:cubicBezTo>
                  <a:pt x="9617118" y="2139137"/>
                  <a:pt x="9430675" y="2161674"/>
                  <a:pt x="9243851" y="2180008"/>
                </a:cubicBezTo>
                <a:cubicBezTo>
                  <a:pt x="9073157" y="2196433"/>
                  <a:pt x="8902207" y="2211966"/>
                  <a:pt x="8731259" y="2225081"/>
                </a:cubicBezTo>
                <a:cubicBezTo>
                  <a:pt x="8509507" y="2242054"/>
                  <a:pt x="8287667" y="2257586"/>
                  <a:pt x="8065752" y="2271681"/>
                </a:cubicBezTo>
                <a:cubicBezTo>
                  <a:pt x="7929984" y="2280466"/>
                  <a:pt x="7793961" y="2285814"/>
                  <a:pt x="7658065" y="2292562"/>
                </a:cubicBezTo>
                <a:cubicBezTo>
                  <a:pt x="7282640" y="2311661"/>
                  <a:pt x="6906704" y="2314208"/>
                  <a:pt x="6531024" y="2324138"/>
                </a:cubicBezTo>
                <a:cubicBezTo>
                  <a:pt x="6413417" y="2327322"/>
                  <a:pt x="6295937" y="2338399"/>
                  <a:pt x="6178331" y="2345655"/>
                </a:cubicBezTo>
                <a:cubicBezTo>
                  <a:pt x="6111271" y="2349730"/>
                  <a:pt x="6044342" y="2345655"/>
                  <a:pt x="5977282" y="2344127"/>
                </a:cubicBezTo>
                <a:cubicBezTo>
                  <a:pt x="5774073" y="2338908"/>
                  <a:pt x="5570866" y="2334960"/>
                  <a:pt x="5367658" y="2329230"/>
                </a:cubicBezTo>
                <a:cubicBezTo>
                  <a:pt x="5040746" y="2319809"/>
                  <a:pt x="4713963" y="2306274"/>
                  <a:pt x="4387306" y="2288614"/>
                </a:cubicBezTo>
                <a:cubicBezTo>
                  <a:pt x="4318342" y="2284796"/>
                  <a:pt x="4249253" y="2284286"/>
                  <a:pt x="4180287" y="2280211"/>
                </a:cubicBezTo>
                <a:cubicBezTo>
                  <a:pt x="4067634" y="2273463"/>
                  <a:pt x="3954980" y="2265060"/>
                  <a:pt x="3842199" y="2257039"/>
                </a:cubicBezTo>
                <a:cubicBezTo>
                  <a:pt x="3804988" y="2254492"/>
                  <a:pt x="3767648" y="2254620"/>
                  <a:pt x="3730309" y="2251182"/>
                </a:cubicBezTo>
                <a:cubicBezTo>
                  <a:pt x="3628704" y="2242142"/>
                  <a:pt x="3527101" y="2238449"/>
                  <a:pt x="3425496" y="2231320"/>
                </a:cubicBezTo>
                <a:cubicBezTo>
                  <a:pt x="3308906" y="2222534"/>
                  <a:pt x="3192569" y="2211330"/>
                  <a:pt x="3076106" y="2201781"/>
                </a:cubicBezTo>
                <a:cubicBezTo>
                  <a:pt x="2990757" y="2194905"/>
                  <a:pt x="2905157" y="2190067"/>
                  <a:pt x="2819682" y="2182427"/>
                </a:cubicBezTo>
                <a:cubicBezTo>
                  <a:pt x="2721507" y="2173515"/>
                  <a:pt x="2623586" y="2162311"/>
                  <a:pt x="2525539" y="2152888"/>
                </a:cubicBezTo>
                <a:cubicBezTo>
                  <a:pt x="2454289" y="2145886"/>
                  <a:pt x="2383038" y="2140920"/>
                  <a:pt x="2311915" y="2133536"/>
                </a:cubicBezTo>
                <a:cubicBezTo>
                  <a:pt x="2225933" y="2124749"/>
                  <a:pt x="2140204" y="2114182"/>
                  <a:pt x="2054223" y="2104760"/>
                </a:cubicBezTo>
                <a:cubicBezTo>
                  <a:pt x="1990719" y="2097758"/>
                  <a:pt x="1928233" y="2092028"/>
                  <a:pt x="1865367" y="2084770"/>
                </a:cubicBezTo>
                <a:cubicBezTo>
                  <a:pt x="1786622" y="2075603"/>
                  <a:pt x="1708006" y="2065545"/>
                  <a:pt x="1629263" y="2055996"/>
                </a:cubicBezTo>
                <a:cubicBezTo>
                  <a:pt x="1572492" y="2049120"/>
                  <a:pt x="1515595" y="2043264"/>
                  <a:pt x="1458823" y="2035751"/>
                </a:cubicBezTo>
                <a:cubicBezTo>
                  <a:pt x="1386303" y="2026585"/>
                  <a:pt x="1313784" y="2016780"/>
                  <a:pt x="1241390" y="2007103"/>
                </a:cubicBezTo>
                <a:lnTo>
                  <a:pt x="1047453" y="1980748"/>
                </a:lnTo>
                <a:cubicBezTo>
                  <a:pt x="969980" y="1970180"/>
                  <a:pt x="892254" y="1960377"/>
                  <a:pt x="814907" y="1949045"/>
                </a:cubicBezTo>
                <a:cubicBezTo>
                  <a:pt x="740609" y="1938094"/>
                  <a:pt x="666692" y="1925744"/>
                  <a:pt x="592649" y="1913776"/>
                </a:cubicBezTo>
                <a:cubicBezTo>
                  <a:pt x="509587" y="1900280"/>
                  <a:pt x="426653" y="1886274"/>
                  <a:pt x="343591" y="1872650"/>
                </a:cubicBezTo>
                <a:cubicBezTo>
                  <a:pt x="240972" y="1855716"/>
                  <a:pt x="138225" y="1839673"/>
                  <a:pt x="35731" y="1821722"/>
                </a:cubicBezTo>
                <a:lnTo>
                  <a:pt x="0" y="1814848"/>
                </a:lnTo>
                <a:lnTo>
                  <a:pt x="0" y="1758489"/>
                </a:lnTo>
                <a:lnTo>
                  <a:pt x="274248" y="1808735"/>
                </a:lnTo>
                <a:cubicBezTo>
                  <a:pt x="348926" y="1821467"/>
                  <a:pt x="423604" y="1832798"/>
                  <a:pt x="498157" y="1846167"/>
                </a:cubicBezTo>
                <a:cubicBezTo>
                  <a:pt x="572708" y="1859536"/>
                  <a:pt x="647896" y="1867813"/>
                  <a:pt x="722828" y="1878635"/>
                </a:cubicBezTo>
                <a:cubicBezTo>
                  <a:pt x="797762" y="1889457"/>
                  <a:pt x="874219" y="1901426"/>
                  <a:pt x="949913" y="1912375"/>
                </a:cubicBezTo>
                <a:cubicBezTo>
                  <a:pt x="1031704" y="1924343"/>
                  <a:pt x="1113496" y="1935802"/>
                  <a:pt x="1195414" y="1947516"/>
                </a:cubicBezTo>
                <a:cubicBezTo>
                  <a:pt x="1244566" y="1954519"/>
                  <a:pt x="1293589" y="1962285"/>
                  <a:pt x="1342867" y="1968397"/>
                </a:cubicBezTo>
                <a:cubicBezTo>
                  <a:pt x="1401162" y="1975656"/>
                  <a:pt x="1459712" y="1981130"/>
                  <a:pt x="1518007" y="1988006"/>
                </a:cubicBezTo>
                <a:cubicBezTo>
                  <a:pt x="1579224" y="1995263"/>
                  <a:pt x="1640186" y="2003411"/>
                  <a:pt x="1701403" y="2010669"/>
                </a:cubicBezTo>
                <a:cubicBezTo>
                  <a:pt x="1762618" y="2017926"/>
                  <a:pt x="1820279" y="2024292"/>
                  <a:pt x="1879210" y="2031167"/>
                </a:cubicBezTo>
                <a:cubicBezTo>
                  <a:pt x="1942712" y="2038425"/>
                  <a:pt x="2006214" y="2046064"/>
                  <a:pt x="2068702" y="2052940"/>
                </a:cubicBezTo>
                <a:cubicBezTo>
                  <a:pt x="2116455" y="2058160"/>
                  <a:pt x="2164335" y="2062362"/>
                  <a:pt x="2212090" y="2067583"/>
                </a:cubicBezTo>
                <a:cubicBezTo>
                  <a:pt x="2280419" y="2074967"/>
                  <a:pt x="2348493" y="2085152"/>
                  <a:pt x="2416949" y="2089609"/>
                </a:cubicBezTo>
                <a:cubicBezTo>
                  <a:pt x="2472070" y="2093302"/>
                  <a:pt x="2526936" y="2099540"/>
                  <a:pt x="2582055" y="2105397"/>
                </a:cubicBezTo>
                <a:cubicBezTo>
                  <a:pt x="2655337" y="2113291"/>
                  <a:pt x="2729001" y="2119785"/>
                  <a:pt x="2802282" y="2126405"/>
                </a:cubicBezTo>
                <a:cubicBezTo>
                  <a:pt x="2862991" y="2131753"/>
                  <a:pt x="2924207" y="2136337"/>
                  <a:pt x="2984916" y="2141684"/>
                </a:cubicBezTo>
                <a:cubicBezTo>
                  <a:pt x="3070516" y="2149324"/>
                  <a:pt x="3156373" y="2152888"/>
                  <a:pt x="3241847" y="2164094"/>
                </a:cubicBezTo>
                <a:cubicBezTo>
                  <a:pt x="3307255" y="2172624"/>
                  <a:pt x="3374060" y="2169822"/>
                  <a:pt x="3439848" y="2176826"/>
                </a:cubicBezTo>
                <a:cubicBezTo>
                  <a:pt x="3512622" y="2184592"/>
                  <a:pt x="3585777" y="2186247"/>
                  <a:pt x="3658678" y="2194523"/>
                </a:cubicBezTo>
                <a:cubicBezTo>
                  <a:pt x="3731578" y="2202800"/>
                  <a:pt x="3807019" y="2201781"/>
                  <a:pt x="3881317" y="2206491"/>
                </a:cubicBezTo>
                <a:cubicBezTo>
                  <a:pt x="3970222" y="2212094"/>
                  <a:pt x="4059124" y="2223552"/>
                  <a:pt x="4148916" y="2225081"/>
                </a:cubicBezTo>
                <a:cubicBezTo>
                  <a:pt x="4255600" y="2226736"/>
                  <a:pt x="4361779" y="2236539"/>
                  <a:pt x="4468337" y="2237813"/>
                </a:cubicBezTo>
                <a:cubicBezTo>
                  <a:pt x="4511390" y="2238577"/>
                  <a:pt x="4554190" y="2246852"/>
                  <a:pt x="4605375" y="2240232"/>
                </a:cubicBezTo>
                <a:cubicBezTo>
                  <a:pt x="4574131" y="2238704"/>
                  <a:pt x="4550762" y="2237940"/>
                  <a:pt x="4527647" y="2236412"/>
                </a:cubicBezTo>
                <a:cubicBezTo>
                  <a:pt x="4410293" y="2228773"/>
                  <a:pt x="4292942" y="2220751"/>
                  <a:pt x="4175589" y="2212985"/>
                </a:cubicBezTo>
                <a:cubicBezTo>
                  <a:pt x="4113101" y="2208783"/>
                  <a:pt x="4050615" y="2205219"/>
                  <a:pt x="3988255" y="2200253"/>
                </a:cubicBezTo>
                <a:cubicBezTo>
                  <a:pt x="3887668" y="2192487"/>
                  <a:pt x="3787079" y="2184082"/>
                  <a:pt x="3686492" y="2176062"/>
                </a:cubicBezTo>
                <a:cubicBezTo>
                  <a:pt x="3630102" y="2171605"/>
                  <a:pt x="3573711" y="2168040"/>
                  <a:pt x="3517320" y="2163330"/>
                </a:cubicBezTo>
                <a:cubicBezTo>
                  <a:pt x="3430958" y="2155689"/>
                  <a:pt x="3344721" y="2147159"/>
                  <a:pt x="3258357" y="2139519"/>
                </a:cubicBezTo>
                <a:cubicBezTo>
                  <a:pt x="3206031" y="2134809"/>
                  <a:pt x="3153705" y="2131371"/>
                  <a:pt x="3101506" y="2126787"/>
                </a:cubicBezTo>
                <a:cubicBezTo>
                  <a:pt x="3004220" y="2117365"/>
                  <a:pt x="2907061" y="2106798"/>
                  <a:pt x="2809395" y="2097502"/>
                </a:cubicBezTo>
                <a:cubicBezTo>
                  <a:pt x="2739161" y="2090628"/>
                  <a:pt x="2668673" y="2085916"/>
                  <a:pt x="2598566" y="2078532"/>
                </a:cubicBezTo>
                <a:cubicBezTo>
                  <a:pt x="2511441" y="2069365"/>
                  <a:pt x="2424569" y="2058160"/>
                  <a:pt x="2337444" y="2048611"/>
                </a:cubicBezTo>
                <a:cubicBezTo>
                  <a:pt x="2255399" y="2039699"/>
                  <a:pt x="2173099" y="2032950"/>
                  <a:pt x="2091054" y="2023146"/>
                </a:cubicBezTo>
                <a:cubicBezTo>
                  <a:pt x="1979162" y="2010414"/>
                  <a:pt x="1867524" y="1995008"/>
                  <a:pt x="1755761" y="1981384"/>
                </a:cubicBezTo>
                <a:cubicBezTo>
                  <a:pt x="1650982" y="1968652"/>
                  <a:pt x="1545821" y="1957830"/>
                  <a:pt x="1441169" y="1943824"/>
                </a:cubicBezTo>
                <a:cubicBezTo>
                  <a:pt x="1299813" y="1924980"/>
                  <a:pt x="1158837" y="1903718"/>
                  <a:pt x="1017607" y="1883345"/>
                </a:cubicBezTo>
                <a:cubicBezTo>
                  <a:pt x="876378" y="1862974"/>
                  <a:pt x="735402" y="1844003"/>
                  <a:pt x="594427" y="1821849"/>
                </a:cubicBezTo>
                <a:cubicBezTo>
                  <a:pt x="462850" y="1801222"/>
                  <a:pt x="331526" y="1778304"/>
                  <a:pt x="200711" y="1755132"/>
                </a:cubicBezTo>
                <a:lnTo>
                  <a:pt x="0" y="1718743"/>
                </a:lnTo>
                <a:close/>
              </a:path>
            </a:pathLst>
          </a:custGeom>
          <a:solidFill>
            <a:schemeClr val="accent2"/>
          </a:solidFill>
          <a:ln w="8199" cap="flat">
            <a:noFill/>
            <a:prstDash val="solid"/>
            <a:miter/>
          </a:ln>
        </p:spPr>
        <p:txBody>
          <a:bodyPr rtlCol="0" anchor="ctr"/>
          <a:lstStyle/>
          <a:p>
            <a:pPr defTabSz="685800">
              <a:defRPr/>
            </a:pPr>
            <a:endParaRPr lang="en-US" sz="1350">
              <a:solidFill>
                <a:prstClr val="black"/>
              </a:solidFill>
              <a:latin typeface="Calibri" panose="020F0502020204030204"/>
            </a:endParaRPr>
          </a:p>
        </p:txBody>
      </p:sp>
      <p:sp>
        <p:nvSpPr>
          <p:cNvPr id="2" name="Title 1">
            <a:extLst>
              <a:ext uri="{FF2B5EF4-FFF2-40B4-BE49-F238E27FC236}">
                <a16:creationId xmlns:a16="http://schemas.microsoft.com/office/drawing/2014/main" id="{43895216-9672-004E-1A9A-606715845D32}"/>
              </a:ext>
            </a:extLst>
          </p:cNvPr>
          <p:cNvSpPr>
            <a:spLocks noGrp="1"/>
          </p:cNvSpPr>
          <p:nvPr>
            <p:ph type="title"/>
          </p:nvPr>
        </p:nvSpPr>
        <p:spPr>
          <a:xfrm>
            <a:off x="2152650" y="1158167"/>
            <a:ext cx="7886700" cy="1011049"/>
          </a:xfrm>
        </p:spPr>
        <p:txBody>
          <a:bodyPr>
            <a:normAutofit fontScale="90000"/>
          </a:bodyPr>
          <a:lstStyle/>
          <a:p>
            <a:r>
              <a:rPr lang="en-GB" sz="3600" b="1" dirty="0">
                <a:solidFill>
                  <a:schemeClr val="bg1"/>
                </a:solidFill>
                <a:latin typeface="+mn-lt"/>
              </a:rPr>
              <a:t>        </a:t>
            </a:r>
            <a:br>
              <a:rPr lang="en-GB" sz="3600" b="1" dirty="0">
                <a:solidFill>
                  <a:schemeClr val="bg1"/>
                </a:solidFill>
                <a:latin typeface="+mn-lt"/>
              </a:rPr>
            </a:br>
            <a:r>
              <a:rPr lang="en-GB" sz="3600" b="1" dirty="0">
                <a:solidFill>
                  <a:schemeClr val="bg1"/>
                </a:solidFill>
                <a:latin typeface="+mn-lt"/>
              </a:rPr>
              <a:t>           Mercy Order </a:t>
            </a:r>
            <a:endParaRPr lang="en-IE" sz="3600" b="1" dirty="0">
              <a:solidFill>
                <a:schemeClr val="bg1"/>
              </a:solidFill>
              <a:latin typeface="+mn-lt"/>
            </a:endParaRPr>
          </a:p>
        </p:txBody>
      </p:sp>
      <p:pic>
        <p:nvPicPr>
          <p:cNvPr id="11" name="Picture 2" descr="Leadership in a Catholic School Course | CEIST | Catholic Education | An  Irish Schools Trust">
            <a:extLst>
              <a:ext uri="{FF2B5EF4-FFF2-40B4-BE49-F238E27FC236}">
                <a16:creationId xmlns:a16="http://schemas.microsoft.com/office/drawing/2014/main" id="{DBA31884-07E5-FCA5-A469-0ABAD99A83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38908" y="1151591"/>
            <a:ext cx="1697453" cy="921597"/>
          </a:xfrm>
          <a:prstGeom prst="snip2DiagRect">
            <a:avLst/>
          </a:prstGeom>
          <a:solidFill>
            <a:srgbClr val="FFFFFF">
              <a:shade val="85000"/>
            </a:srgbClr>
          </a:solidFill>
          <a:ln w="88900" cap="sq">
            <a:solidFill>
              <a:srgbClr val="D18805"/>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cxnSp>
        <p:nvCxnSpPr>
          <p:cNvPr id="13" name="Straight Connector 12">
            <a:extLst>
              <a:ext uri="{FF2B5EF4-FFF2-40B4-BE49-F238E27FC236}">
                <a16:creationId xmlns:a16="http://schemas.microsoft.com/office/drawing/2014/main" id="{454E882D-C2EA-108F-F133-A34B9D7DE546}"/>
              </a:ext>
            </a:extLst>
          </p:cNvPr>
          <p:cNvCxnSpPr/>
          <p:nvPr/>
        </p:nvCxnSpPr>
        <p:spPr>
          <a:xfrm>
            <a:off x="5341620" y="5785696"/>
            <a:ext cx="2621280" cy="0"/>
          </a:xfrm>
          <a:prstGeom prst="line">
            <a:avLst/>
          </a:prstGeom>
          <a:ln w="50800" cmpd="dbl">
            <a:solidFill>
              <a:srgbClr val="703270"/>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60912F4C-6FEB-4E31-702A-1E678EE1474C}"/>
              </a:ext>
            </a:extLst>
          </p:cNvPr>
          <p:cNvSpPr txBox="1"/>
          <p:nvPr/>
        </p:nvSpPr>
        <p:spPr>
          <a:xfrm flipH="1">
            <a:off x="2778463" y="5976542"/>
            <a:ext cx="7469457" cy="584775"/>
          </a:xfrm>
          <a:prstGeom prst="rect">
            <a:avLst/>
          </a:prstGeom>
          <a:noFill/>
        </p:spPr>
        <p:txBody>
          <a:bodyPr wrap="square">
            <a:spAutoFit/>
          </a:bodyPr>
          <a:lstStyle>
            <a:defPPr>
              <a:defRPr lang="en-US"/>
            </a:defPPr>
            <a:lvl1pPr>
              <a:defRPr sz="3200">
                <a:latin typeface="Amasis MT Pro Black" panose="02040A04050005020304" pitchFamily="18" charset="0"/>
              </a:defRPr>
            </a:lvl1pPr>
          </a:lstStyle>
          <a:p>
            <a:r>
              <a:rPr lang="en-IE" altLang="en-US" dirty="0"/>
              <a:t>Catherine McAuley: 1831 Dublin.</a:t>
            </a:r>
          </a:p>
        </p:txBody>
      </p:sp>
      <p:pic>
        <p:nvPicPr>
          <p:cNvPr id="4" name="Picture 13" descr="A painting of a person&#10;&#10;Description automatically generated with low confidence">
            <a:extLst>
              <a:ext uri="{FF2B5EF4-FFF2-40B4-BE49-F238E27FC236}">
                <a16:creationId xmlns:a16="http://schemas.microsoft.com/office/drawing/2014/main" id="{D2930FF1-AABC-0761-EB2F-B5BCDA4C0439}"/>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4497" y="2982036"/>
            <a:ext cx="4166136" cy="248235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MISSION: Catherine McAuley (1778-1841) by Moira Bergin – The Value of  Sparrows">
            <a:extLst>
              <a:ext uri="{FF2B5EF4-FFF2-40B4-BE49-F238E27FC236}">
                <a16:creationId xmlns:a16="http://schemas.microsoft.com/office/drawing/2014/main" id="{8B9D3EBB-0EB3-FA54-4687-CB6C4CABA6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11059" y="2982036"/>
            <a:ext cx="2970553" cy="248235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Leadership in a Catholic School Course | CEIST | Catholic Education | An  Irish Schools Trust">
            <a:extLst>
              <a:ext uri="{FF2B5EF4-FFF2-40B4-BE49-F238E27FC236}">
                <a16:creationId xmlns:a16="http://schemas.microsoft.com/office/drawing/2014/main" id="{3BAC32F4-D6AD-27E3-0428-201CCFA8AA8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592467" y="3380406"/>
            <a:ext cx="3841451" cy="2083986"/>
          </a:xfrm>
          <a:prstGeom prst="rect">
            <a:avLst/>
          </a:prstGeom>
          <a:solidFill>
            <a:srgbClr val="FFFFFF">
              <a:shade val="85000"/>
            </a:srgbClr>
          </a:solidFill>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126637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Custom 27">
      <a:dk1>
        <a:sysClr val="windowText" lastClr="000000"/>
      </a:dk1>
      <a:lt1>
        <a:sysClr val="window" lastClr="FFFFFF"/>
      </a:lt1>
      <a:dk2>
        <a:srgbClr val="44546A"/>
      </a:dk2>
      <a:lt2>
        <a:srgbClr val="E7E6E6"/>
      </a:lt2>
      <a:accent1>
        <a:srgbClr val="4472C4"/>
      </a:accent1>
      <a:accent2>
        <a:srgbClr val="642F79"/>
      </a:accent2>
      <a:accent3>
        <a:srgbClr val="A5A5A5"/>
      </a:accent3>
      <a:accent4>
        <a:srgbClr val="642F79"/>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Custom 27">
      <a:dk1>
        <a:sysClr val="windowText" lastClr="000000"/>
      </a:dk1>
      <a:lt1>
        <a:sysClr val="window" lastClr="FFFFFF"/>
      </a:lt1>
      <a:dk2>
        <a:srgbClr val="44546A"/>
      </a:dk2>
      <a:lt2>
        <a:srgbClr val="E7E6E6"/>
      </a:lt2>
      <a:accent1>
        <a:srgbClr val="4472C4"/>
      </a:accent1>
      <a:accent2>
        <a:srgbClr val="642F79"/>
      </a:accent2>
      <a:accent3>
        <a:srgbClr val="A5A5A5"/>
      </a:accent3>
      <a:accent4>
        <a:srgbClr val="642F79"/>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Custom 27">
      <a:dk1>
        <a:sysClr val="windowText" lastClr="000000"/>
      </a:dk1>
      <a:lt1>
        <a:sysClr val="window" lastClr="FFFFFF"/>
      </a:lt1>
      <a:dk2>
        <a:srgbClr val="44546A"/>
      </a:dk2>
      <a:lt2>
        <a:srgbClr val="E7E6E6"/>
      </a:lt2>
      <a:accent1>
        <a:srgbClr val="4472C4"/>
      </a:accent1>
      <a:accent2>
        <a:srgbClr val="642F79"/>
      </a:accent2>
      <a:accent3>
        <a:srgbClr val="A5A5A5"/>
      </a:accent3>
      <a:accent4>
        <a:srgbClr val="642F79"/>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Retrospect">
  <a:themeElements>
    <a:clrScheme name="Custom 1">
      <a:dk1>
        <a:sysClr val="windowText" lastClr="000000"/>
      </a:dk1>
      <a:lt1>
        <a:sysClr val="window" lastClr="FFFFFF"/>
      </a:lt1>
      <a:dk2>
        <a:srgbClr val="373545"/>
      </a:dk2>
      <a:lt2>
        <a:srgbClr val="DCD8DC"/>
      </a:lt2>
      <a:accent1>
        <a:srgbClr val="AD84C6"/>
      </a:accent1>
      <a:accent2>
        <a:srgbClr val="DCD8DC"/>
      </a:accent2>
      <a:accent3>
        <a:srgbClr val="5D739A"/>
      </a:accent3>
      <a:accent4>
        <a:srgbClr val="6997AF"/>
      </a:accent4>
      <a:accent5>
        <a:srgbClr val="84ACB6"/>
      </a:accent5>
      <a:accent6>
        <a:srgbClr val="6F8183"/>
      </a:accent6>
      <a:hlink>
        <a:srgbClr val="69A020"/>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1190</Words>
  <Application>Microsoft Office PowerPoint</Application>
  <PresentationFormat>Widescreen</PresentationFormat>
  <Paragraphs>197</Paragraphs>
  <Slides>28</Slides>
  <Notes>12</Notes>
  <HiddenSlides>1</HiddenSlides>
  <MMClips>0</MMClips>
  <ScaleCrop>false</ScaleCrop>
  <HeadingPairs>
    <vt:vector size="8" baseType="variant">
      <vt:variant>
        <vt:lpstr>Fonts Used</vt:lpstr>
      </vt:variant>
      <vt:variant>
        <vt:i4>9</vt:i4>
      </vt:variant>
      <vt:variant>
        <vt:lpstr>Theme</vt:lpstr>
      </vt:variant>
      <vt:variant>
        <vt:i4>4</vt:i4>
      </vt:variant>
      <vt:variant>
        <vt:lpstr>Embedded OLE Servers</vt:lpstr>
      </vt:variant>
      <vt:variant>
        <vt:i4>1</vt:i4>
      </vt:variant>
      <vt:variant>
        <vt:lpstr>Slide Titles</vt:lpstr>
      </vt:variant>
      <vt:variant>
        <vt:i4>28</vt:i4>
      </vt:variant>
    </vt:vector>
  </HeadingPairs>
  <TitlesOfParts>
    <vt:vector size="42" baseType="lpstr">
      <vt:lpstr>Amasis MT Pro Black</vt:lpstr>
      <vt:lpstr>Arial</vt:lpstr>
      <vt:lpstr>Calibri</vt:lpstr>
      <vt:lpstr>Calibri  </vt:lpstr>
      <vt:lpstr>Calibri Light</vt:lpstr>
      <vt:lpstr>Gaelic</vt:lpstr>
      <vt:lpstr>Script MT Bold</vt:lpstr>
      <vt:lpstr>Symbol</vt:lpstr>
      <vt:lpstr>Times New Roman</vt:lpstr>
      <vt:lpstr>Office Theme</vt:lpstr>
      <vt:lpstr>2_Office Theme</vt:lpstr>
      <vt:lpstr>3_Office Theme</vt:lpstr>
      <vt:lpstr>Retrospect</vt:lpstr>
      <vt:lpstr>Bitmap Image</vt:lpstr>
      <vt:lpstr> </vt:lpstr>
      <vt:lpstr>PowerPoint Presentation</vt:lpstr>
      <vt:lpstr>Reflection</vt:lpstr>
      <vt:lpstr>PowerPoint Presentation</vt:lpstr>
      <vt:lpstr> </vt:lpstr>
      <vt:lpstr> What is a Voluntary Catholic School </vt:lpstr>
      <vt:lpstr>PowerPoint Presentation</vt:lpstr>
      <vt:lpstr>Presentation Order. </vt:lpstr>
      <vt:lpstr>                    Mercy Order </vt:lpstr>
      <vt:lpstr>Missionaries of The Sacred Heart</vt:lpstr>
      <vt:lpstr>Daughters of Charity </vt:lpstr>
      <vt:lpstr>Sisters of the Christian Retreat</vt:lpstr>
      <vt:lpstr>CEIST  Who we are </vt:lpstr>
      <vt:lpstr>PowerPoint Presentation</vt:lpstr>
      <vt:lpstr>Founding Congregations</vt:lpstr>
      <vt:lpstr>PowerPoint Presentation</vt:lpstr>
      <vt:lpstr>The Success of CEIST Schools Click Below</vt:lpstr>
      <vt:lpstr>PowerPoint Presentation</vt:lpstr>
      <vt:lpstr>PowerPoint Presentation</vt:lpstr>
      <vt:lpstr>PowerPoint Presentation</vt:lpstr>
      <vt:lpstr>           Living Our CEIST Ethos</vt:lpstr>
      <vt:lpstr>PowerPoint Presentation</vt:lpstr>
      <vt:lpstr>PowerPoint Presentation</vt:lpstr>
      <vt:lpstr>   CEIST CHARTER</vt:lpstr>
      <vt:lpstr>CEIST Role of Patron </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Critical Incident Management</dc:title>
  <dc:creator>RH</dc:creator>
  <cp:lastModifiedBy>David Murray</cp:lastModifiedBy>
  <cp:revision>48</cp:revision>
  <dcterms:created xsi:type="dcterms:W3CDTF">2022-08-30T09:33:32Z</dcterms:created>
  <dcterms:modified xsi:type="dcterms:W3CDTF">2025-08-19T12:02:01Z</dcterms:modified>
</cp:coreProperties>
</file>